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8"/>
  </p:notesMasterIdLst>
  <p:handoutMasterIdLst>
    <p:handoutMasterId r:id="rId19"/>
  </p:handoutMasterIdLst>
  <p:sldIdLst>
    <p:sldId id="256" r:id="rId5"/>
    <p:sldId id="267" r:id="rId6"/>
    <p:sldId id="280" r:id="rId7"/>
    <p:sldId id="286" r:id="rId8"/>
    <p:sldId id="281" r:id="rId9"/>
    <p:sldId id="274" r:id="rId10"/>
    <p:sldId id="275" r:id="rId11"/>
    <p:sldId id="279" r:id="rId12"/>
    <p:sldId id="277" r:id="rId13"/>
    <p:sldId id="287" r:id="rId14"/>
    <p:sldId id="288" r:id="rId15"/>
    <p:sldId id="289" r:id="rId16"/>
    <p:sldId id="29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0C84C6"/>
    <a:srgbClr val="FFFFCC"/>
    <a:srgbClr val="ED2224"/>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ADFCE1-2B1C-40C3-99A7-946C37E22849}" v="199" dt="2025-01-08T07:55:46.269"/>
  </p1510:revLst>
</p1510:revInfo>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598" autoAdjust="0"/>
  </p:normalViewPr>
  <p:slideViewPr>
    <p:cSldViewPr snapToGrid="0">
      <p:cViewPr varScale="1">
        <p:scale>
          <a:sx n="72" d="100"/>
          <a:sy n="72" d="100"/>
        </p:scale>
        <p:origin x="660" y="6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Griffiths" userId="3589901f-13d8-455a-b243-9847f36e8816" providerId="ADAL" clId="{70ADFCE1-2B1C-40C3-99A7-946C37E22849}"/>
    <pc:docChg chg="undo custSel addSld modSld modMainMaster">
      <pc:chgData name="Richard Griffiths" userId="3589901f-13d8-455a-b243-9847f36e8816" providerId="ADAL" clId="{70ADFCE1-2B1C-40C3-99A7-946C37E22849}" dt="2025-01-08T23:01:30.222" v="10420" actId="20577"/>
      <pc:docMkLst>
        <pc:docMk/>
      </pc:docMkLst>
      <pc:sldChg chg="setBg">
        <pc:chgData name="Richard Griffiths" userId="3589901f-13d8-455a-b243-9847f36e8816" providerId="ADAL" clId="{70ADFCE1-2B1C-40C3-99A7-946C37E22849}" dt="2025-01-08T07:55:46.269" v="8745"/>
        <pc:sldMkLst>
          <pc:docMk/>
          <pc:sldMk cId="2720718388" sldId="256"/>
        </pc:sldMkLst>
      </pc:sldChg>
      <pc:sldChg chg="addSp delSp modSp mod setBg">
        <pc:chgData name="Richard Griffiths" userId="3589901f-13d8-455a-b243-9847f36e8816" providerId="ADAL" clId="{70ADFCE1-2B1C-40C3-99A7-946C37E22849}" dt="2025-01-08T22:53:16.384" v="10011" actId="20577"/>
        <pc:sldMkLst>
          <pc:docMk/>
          <pc:sldMk cId="1074753820" sldId="267"/>
        </pc:sldMkLst>
        <pc:spChg chg="add del mod">
          <ac:chgData name="Richard Griffiths" userId="3589901f-13d8-455a-b243-9847f36e8816" providerId="ADAL" clId="{70ADFCE1-2B1C-40C3-99A7-946C37E22849}" dt="2025-01-08T02:51:40.926" v="6992" actId="478"/>
          <ac:spMkLst>
            <pc:docMk/>
            <pc:sldMk cId="1074753820" sldId="267"/>
            <ac:spMk id="3" creationId="{C9D37BFE-E8E4-4CE8-BC17-03678F3A76C1}"/>
          </ac:spMkLst>
        </pc:spChg>
        <pc:spChg chg="mod">
          <ac:chgData name="Richard Griffiths" userId="3589901f-13d8-455a-b243-9847f36e8816" providerId="ADAL" clId="{70ADFCE1-2B1C-40C3-99A7-946C37E22849}" dt="2025-01-08T22:53:16.384" v="10011" actId="20577"/>
          <ac:spMkLst>
            <pc:docMk/>
            <pc:sldMk cId="1074753820" sldId="267"/>
            <ac:spMk id="4" creationId="{FD1D2656-74D3-4A92-92A9-D40F914AE38D}"/>
          </ac:spMkLst>
        </pc:spChg>
        <pc:spChg chg="mod">
          <ac:chgData name="Richard Griffiths" userId="3589901f-13d8-455a-b243-9847f36e8816" providerId="ADAL" clId="{70ADFCE1-2B1C-40C3-99A7-946C37E22849}" dt="2025-01-08T03:49:59.393" v="6995" actId="26606"/>
          <ac:spMkLst>
            <pc:docMk/>
            <pc:sldMk cId="1074753820" sldId="267"/>
            <ac:spMk id="18" creationId="{9F2FEA60-F900-4C56-9486-48EA30926F6E}"/>
          </ac:spMkLst>
        </pc:spChg>
        <pc:spChg chg="del mod">
          <ac:chgData name="Richard Griffiths" userId="3589901f-13d8-455a-b243-9847f36e8816" providerId="ADAL" clId="{70ADFCE1-2B1C-40C3-99A7-946C37E22849}" dt="2025-01-08T02:51:36.936" v="6991" actId="478"/>
          <ac:spMkLst>
            <pc:docMk/>
            <pc:sldMk cId="1074753820" sldId="267"/>
            <ac:spMk id="19" creationId="{AB6583FE-B653-4C01-9ADF-EC8514A0B5ED}"/>
          </ac:spMkLst>
        </pc:spChg>
        <pc:spChg chg="del">
          <ac:chgData name="Richard Griffiths" userId="3589901f-13d8-455a-b243-9847f36e8816" providerId="ADAL" clId="{70ADFCE1-2B1C-40C3-99A7-946C37E22849}" dt="2025-01-08T03:49:59.393" v="6995" actId="26606"/>
          <ac:spMkLst>
            <pc:docMk/>
            <pc:sldMk cId="1074753820" sldId="267"/>
            <ac:spMk id="31" creationId="{7238084E-9C0F-497C-9436-2CD6C9BC62B9}"/>
          </ac:spMkLst>
        </pc:spChg>
        <pc:spChg chg="del">
          <ac:chgData name="Richard Griffiths" userId="3589901f-13d8-455a-b243-9847f36e8816" providerId="ADAL" clId="{70ADFCE1-2B1C-40C3-99A7-946C37E22849}" dt="2025-01-08T03:49:59.393" v="6995" actId="26606"/>
          <ac:spMkLst>
            <pc:docMk/>
            <pc:sldMk cId="1074753820" sldId="267"/>
            <ac:spMk id="33" creationId="{0A9314D7-79E5-4587-B59D-FA5DDE9F301E}"/>
          </ac:spMkLst>
        </pc:spChg>
        <pc:spChg chg="add">
          <ac:chgData name="Richard Griffiths" userId="3589901f-13d8-455a-b243-9847f36e8816" providerId="ADAL" clId="{70ADFCE1-2B1C-40C3-99A7-946C37E22849}" dt="2025-01-08T03:49:59.393" v="6995" actId="26606"/>
          <ac:spMkLst>
            <pc:docMk/>
            <pc:sldMk cId="1074753820" sldId="267"/>
            <ac:spMk id="1031" creationId="{EAB22036-3C95-47CA-8E92-698403EF9418}"/>
          </ac:spMkLst>
        </pc:spChg>
        <pc:spChg chg="add">
          <ac:chgData name="Richard Griffiths" userId="3589901f-13d8-455a-b243-9847f36e8816" providerId="ADAL" clId="{70ADFCE1-2B1C-40C3-99A7-946C37E22849}" dt="2025-01-08T03:49:59.393" v="6995" actId="26606"/>
          <ac:spMkLst>
            <pc:docMk/>
            <pc:sldMk cId="1074753820" sldId="267"/>
            <ac:spMk id="1033" creationId="{4B963C5B-C292-4B20-9EC4-89C35372DABB}"/>
          </ac:spMkLst>
        </pc:spChg>
        <pc:picChg chg="add mod ord">
          <ac:chgData name="Richard Griffiths" userId="3589901f-13d8-455a-b243-9847f36e8816" providerId="ADAL" clId="{70ADFCE1-2B1C-40C3-99A7-946C37E22849}" dt="2025-01-08T03:49:59.393" v="6995" actId="26606"/>
          <ac:picMkLst>
            <pc:docMk/>
            <pc:sldMk cId="1074753820" sldId="267"/>
            <ac:picMk id="5" creationId="{259972A8-14B9-4676-AE21-2A516F0BF08A}"/>
          </ac:picMkLst>
        </pc:picChg>
        <pc:picChg chg="del">
          <ac:chgData name="Richard Griffiths" userId="3589901f-13d8-455a-b243-9847f36e8816" providerId="ADAL" clId="{70ADFCE1-2B1C-40C3-99A7-946C37E22849}" dt="2025-01-08T02:51:29.212" v="6988" actId="478"/>
          <ac:picMkLst>
            <pc:docMk/>
            <pc:sldMk cId="1074753820" sldId="267"/>
            <ac:picMk id="6" creationId="{91DFA1EC-D71A-4B0D-B58A-72B2489B4E05}"/>
          </ac:picMkLst>
        </pc:picChg>
        <pc:picChg chg="del mod">
          <ac:chgData name="Richard Griffiths" userId="3589901f-13d8-455a-b243-9847f36e8816" providerId="ADAL" clId="{70ADFCE1-2B1C-40C3-99A7-946C37E22849}" dt="2025-01-08T03:50:33.399" v="6999" actId="478"/>
          <ac:picMkLst>
            <pc:docMk/>
            <pc:sldMk cId="1074753820" sldId="267"/>
            <ac:picMk id="14" creationId="{DF86B44C-C21A-4164-9EBE-259C71935C32}"/>
          </ac:picMkLst>
        </pc:picChg>
        <pc:picChg chg="del">
          <ac:chgData name="Richard Griffiths" userId="3589901f-13d8-455a-b243-9847f36e8816" providerId="ADAL" clId="{70ADFCE1-2B1C-40C3-99A7-946C37E22849}" dt="2025-01-08T03:50:15.243" v="6997" actId="478"/>
          <ac:picMkLst>
            <pc:docMk/>
            <pc:sldMk cId="1074753820" sldId="267"/>
            <ac:picMk id="1026" creationId="{C6EF16FC-0453-41AD-B11A-57C5CDCBB6BD}"/>
          </ac:picMkLst>
        </pc:picChg>
        <pc:picChg chg="del">
          <ac:chgData name="Richard Griffiths" userId="3589901f-13d8-455a-b243-9847f36e8816" providerId="ADAL" clId="{70ADFCE1-2B1C-40C3-99A7-946C37E22849}" dt="2025-01-08T02:51:26.776" v="6986" actId="478"/>
          <ac:picMkLst>
            <pc:docMk/>
            <pc:sldMk cId="1074753820" sldId="267"/>
            <ac:picMk id="1030" creationId="{B9A20433-511E-4474-8868-B918346D0D26}"/>
          </ac:picMkLst>
        </pc:picChg>
        <pc:picChg chg="del">
          <ac:chgData name="Richard Griffiths" userId="3589901f-13d8-455a-b243-9847f36e8816" providerId="ADAL" clId="{70ADFCE1-2B1C-40C3-99A7-946C37E22849}" dt="2025-01-08T02:51:27.955" v="6987" actId="478"/>
          <ac:picMkLst>
            <pc:docMk/>
            <pc:sldMk cId="1074753820" sldId="267"/>
            <ac:picMk id="1032" creationId="{38CEFBF2-A7B2-4A5D-AC7A-BBA341AA410D}"/>
          </ac:picMkLst>
        </pc:picChg>
      </pc:sldChg>
      <pc:sldChg chg="addSp modSp mod">
        <pc:chgData name="Richard Griffiths" userId="3589901f-13d8-455a-b243-9847f36e8816" providerId="ADAL" clId="{70ADFCE1-2B1C-40C3-99A7-946C37E22849}" dt="2025-01-08T22:56:25.887" v="10160" actId="20577"/>
        <pc:sldMkLst>
          <pc:docMk/>
          <pc:sldMk cId="271476508" sldId="274"/>
        </pc:sldMkLst>
        <pc:spChg chg="add mod">
          <ac:chgData name="Richard Griffiths" userId="3589901f-13d8-455a-b243-9847f36e8816" providerId="ADAL" clId="{70ADFCE1-2B1C-40C3-99A7-946C37E22849}" dt="2025-01-08T01:43:29.498" v="1786" actId="113"/>
          <ac:spMkLst>
            <pc:docMk/>
            <pc:sldMk cId="271476508" sldId="274"/>
            <ac:spMk id="2" creationId="{E78FC298-4748-4EBE-A0E1-A1AE885D2083}"/>
          </ac:spMkLst>
        </pc:spChg>
        <pc:spChg chg="mod">
          <ac:chgData name="Richard Griffiths" userId="3589901f-13d8-455a-b243-9847f36e8816" providerId="ADAL" clId="{70ADFCE1-2B1C-40C3-99A7-946C37E22849}" dt="2025-01-08T22:29:16.298" v="8983" actId="207"/>
          <ac:spMkLst>
            <pc:docMk/>
            <pc:sldMk cId="271476508" sldId="274"/>
            <ac:spMk id="20" creationId="{1F40F21B-EE7D-9599-C428-CA40F6B90942}"/>
          </ac:spMkLst>
        </pc:spChg>
        <pc:spChg chg="mod">
          <ac:chgData name="Richard Griffiths" userId="3589901f-13d8-455a-b243-9847f36e8816" providerId="ADAL" clId="{70ADFCE1-2B1C-40C3-99A7-946C37E22849}" dt="2025-01-08T22:53:47.769" v="10014" actId="20577"/>
          <ac:spMkLst>
            <pc:docMk/>
            <pc:sldMk cId="271476508" sldId="274"/>
            <ac:spMk id="33" creationId="{2D22322F-E79D-4BEF-8038-DE2C8F5CCA40}"/>
          </ac:spMkLst>
        </pc:spChg>
        <pc:graphicFrameChg chg="modGraphic">
          <ac:chgData name="Richard Griffiths" userId="3589901f-13d8-455a-b243-9847f36e8816" providerId="ADAL" clId="{70ADFCE1-2B1C-40C3-99A7-946C37E22849}" dt="2025-01-08T22:56:25.887" v="10160" actId="20577"/>
          <ac:graphicFrameMkLst>
            <pc:docMk/>
            <pc:sldMk cId="271476508" sldId="274"/>
            <ac:graphicFrameMk id="3" creationId="{9DE5F38F-A878-4A45-8052-0D7D9527A164}"/>
          </ac:graphicFrameMkLst>
        </pc:graphicFrameChg>
      </pc:sldChg>
      <pc:sldChg chg="modSp mod">
        <pc:chgData name="Richard Griffiths" userId="3589901f-13d8-455a-b243-9847f36e8816" providerId="ADAL" clId="{70ADFCE1-2B1C-40C3-99A7-946C37E22849}" dt="2025-01-08T22:57:34.128" v="10186" actId="20577"/>
        <pc:sldMkLst>
          <pc:docMk/>
          <pc:sldMk cId="4124093945" sldId="275"/>
        </pc:sldMkLst>
        <pc:spChg chg="mod">
          <ac:chgData name="Richard Griffiths" userId="3589901f-13d8-455a-b243-9847f36e8816" providerId="ADAL" clId="{70ADFCE1-2B1C-40C3-99A7-946C37E22849}" dt="2025-01-08T22:53:53.978" v="10017" actId="20577"/>
          <ac:spMkLst>
            <pc:docMk/>
            <pc:sldMk cId="4124093945" sldId="275"/>
            <ac:spMk id="4" creationId="{E81D5D80-9D0E-4A48-93D7-0311C6D6EB06}"/>
          </ac:spMkLst>
        </pc:spChg>
        <pc:spChg chg="mod">
          <ac:chgData name="Richard Griffiths" userId="3589901f-13d8-455a-b243-9847f36e8816" providerId="ADAL" clId="{70ADFCE1-2B1C-40C3-99A7-946C37E22849}" dt="2025-01-08T22:29:06.607" v="8982" actId="207"/>
          <ac:spMkLst>
            <pc:docMk/>
            <pc:sldMk cId="4124093945" sldId="275"/>
            <ac:spMk id="20" creationId="{1F40F21B-EE7D-9599-C428-CA40F6B90942}"/>
          </ac:spMkLst>
        </pc:spChg>
        <pc:graphicFrameChg chg="modGraphic">
          <ac:chgData name="Richard Griffiths" userId="3589901f-13d8-455a-b243-9847f36e8816" providerId="ADAL" clId="{70ADFCE1-2B1C-40C3-99A7-946C37E22849}" dt="2025-01-08T22:57:34.128" v="10186" actId="20577"/>
          <ac:graphicFrameMkLst>
            <pc:docMk/>
            <pc:sldMk cId="4124093945" sldId="275"/>
            <ac:graphicFrameMk id="3" creationId="{9DE5F38F-A878-4A45-8052-0D7D9527A164}"/>
          </ac:graphicFrameMkLst>
        </pc:graphicFrameChg>
      </pc:sldChg>
      <pc:sldChg chg="addSp modSp mod">
        <pc:chgData name="Richard Griffiths" userId="3589901f-13d8-455a-b243-9847f36e8816" providerId="ADAL" clId="{70ADFCE1-2B1C-40C3-99A7-946C37E22849}" dt="2025-01-08T23:00:25.073" v="10339" actId="20577"/>
        <pc:sldMkLst>
          <pc:docMk/>
          <pc:sldMk cId="2188238016" sldId="277"/>
        </pc:sldMkLst>
        <pc:spChg chg="add mod">
          <ac:chgData name="Richard Griffiths" userId="3589901f-13d8-455a-b243-9847f36e8816" providerId="ADAL" clId="{70ADFCE1-2B1C-40C3-99A7-946C37E22849}" dt="2025-01-08T02:18:30.496" v="4481" actId="113"/>
          <ac:spMkLst>
            <pc:docMk/>
            <pc:sldMk cId="2188238016" sldId="277"/>
            <ac:spMk id="2" creationId="{ECFE75E8-B661-4D73-B9B6-DBB363229911}"/>
          </ac:spMkLst>
        </pc:spChg>
        <pc:spChg chg="mod">
          <ac:chgData name="Richard Griffiths" userId="3589901f-13d8-455a-b243-9847f36e8816" providerId="ADAL" clId="{70ADFCE1-2B1C-40C3-99A7-946C37E22849}" dt="2025-01-08T22:32:29.387" v="9078" actId="207"/>
          <ac:spMkLst>
            <pc:docMk/>
            <pc:sldMk cId="2188238016" sldId="277"/>
            <ac:spMk id="20" creationId="{1F40F21B-EE7D-9599-C428-CA40F6B90942}"/>
          </ac:spMkLst>
        </pc:spChg>
        <pc:spChg chg="mod">
          <ac:chgData name="Richard Griffiths" userId="3589901f-13d8-455a-b243-9847f36e8816" providerId="ADAL" clId="{70ADFCE1-2B1C-40C3-99A7-946C37E22849}" dt="2025-01-08T22:59:49.880" v="10292" actId="20577"/>
          <ac:spMkLst>
            <pc:docMk/>
            <pc:sldMk cId="2188238016" sldId="277"/>
            <ac:spMk id="33" creationId="{2D22322F-E79D-4BEF-8038-DE2C8F5CCA40}"/>
          </ac:spMkLst>
        </pc:spChg>
        <pc:graphicFrameChg chg="modGraphic">
          <ac:chgData name="Richard Griffiths" userId="3589901f-13d8-455a-b243-9847f36e8816" providerId="ADAL" clId="{70ADFCE1-2B1C-40C3-99A7-946C37E22849}" dt="2025-01-08T23:00:25.073" v="10339" actId="20577"/>
          <ac:graphicFrameMkLst>
            <pc:docMk/>
            <pc:sldMk cId="2188238016" sldId="277"/>
            <ac:graphicFrameMk id="3" creationId="{9DE5F38F-A878-4A45-8052-0D7D9527A164}"/>
          </ac:graphicFrameMkLst>
        </pc:graphicFrameChg>
      </pc:sldChg>
      <pc:sldChg chg="modSp mod">
        <pc:chgData name="Richard Griffiths" userId="3589901f-13d8-455a-b243-9847f36e8816" providerId="ADAL" clId="{70ADFCE1-2B1C-40C3-99A7-946C37E22849}" dt="2025-01-08T22:59:13.127" v="10263" actId="20577"/>
        <pc:sldMkLst>
          <pc:docMk/>
          <pc:sldMk cId="3816292968" sldId="279"/>
        </pc:sldMkLst>
        <pc:spChg chg="mod">
          <ac:chgData name="Richard Griffiths" userId="3589901f-13d8-455a-b243-9847f36e8816" providerId="ADAL" clId="{70ADFCE1-2B1C-40C3-99A7-946C37E22849}" dt="2025-01-08T22:31:04.789" v="9031" actId="207"/>
          <ac:spMkLst>
            <pc:docMk/>
            <pc:sldMk cId="3816292968" sldId="279"/>
            <ac:spMk id="20" creationId="{1F40F21B-EE7D-9599-C428-CA40F6B90942}"/>
          </ac:spMkLst>
        </pc:spChg>
        <pc:spChg chg="mod">
          <ac:chgData name="Richard Griffiths" userId="3589901f-13d8-455a-b243-9847f36e8816" providerId="ADAL" clId="{70ADFCE1-2B1C-40C3-99A7-946C37E22849}" dt="2025-01-08T22:54:00.367" v="10020" actId="20577"/>
          <ac:spMkLst>
            <pc:docMk/>
            <pc:sldMk cId="3816292968" sldId="279"/>
            <ac:spMk id="33" creationId="{2D22322F-E79D-4BEF-8038-DE2C8F5CCA40}"/>
          </ac:spMkLst>
        </pc:spChg>
        <pc:graphicFrameChg chg="modGraphic">
          <ac:chgData name="Richard Griffiths" userId="3589901f-13d8-455a-b243-9847f36e8816" providerId="ADAL" clId="{70ADFCE1-2B1C-40C3-99A7-946C37E22849}" dt="2025-01-08T22:59:13.127" v="10263" actId="20577"/>
          <ac:graphicFrameMkLst>
            <pc:docMk/>
            <pc:sldMk cId="3816292968" sldId="279"/>
            <ac:graphicFrameMk id="3" creationId="{9DE5F38F-A878-4A45-8052-0D7D9527A164}"/>
          </ac:graphicFrameMkLst>
        </pc:graphicFrameChg>
      </pc:sldChg>
      <pc:sldChg chg="modSp mod setBg">
        <pc:chgData name="Richard Griffiths" userId="3589901f-13d8-455a-b243-9847f36e8816" providerId="ADAL" clId="{70ADFCE1-2B1C-40C3-99A7-946C37E22849}" dt="2025-01-08T22:51:33.228" v="10003" actId="27636"/>
        <pc:sldMkLst>
          <pc:docMk/>
          <pc:sldMk cId="3155461765" sldId="280"/>
        </pc:sldMkLst>
        <pc:spChg chg="mod">
          <ac:chgData name="Richard Griffiths" userId="3589901f-13d8-455a-b243-9847f36e8816" providerId="ADAL" clId="{70ADFCE1-2B1C-40C3-99A7-946C37E22849}" dt="2025-01-08T22:51:33.228" v="10003" actId="27636"/>
          <ac:spMkLst>
            <pc:docMk/>
            <pc:sldMk cId="3155461765" sldId="280"/>
            <ac:spMk id="19" creationId="{AB6583FE-B653-4C01-9ADF-EC8514A0B5ED}"/>
          </ac:spMkLst>
        </pc:spChg>
      </pc:sldChg>
      <pc:sldChg chg="addSp delSp modSp mod setBg">
        <pc:chgData name="Richard Griffiths" userId="3589901f-13d8-455a-b243-9847f36e8816" providerId="ADAL" clId="{70ADFCE1-2B1C-40C3-99A7-946C37E22849}" dt="2025-01-08T22:52:24.136" v="10007" actId="207"/>
        <pc:sldMkLst>
          <pc:docMk/>
          <pc:sldMk cId="4149703250" sldId="281"/>
        </pc:sldMkLst>
        <pc:spChg chg="add del">
          <ac:chgData name="Richard Griffiths" userId="3589901f-13d8-455a-b243-9847f36e8816" providerId="ADAL" clId="{70ADFCE1-2B1C-40C3-99A7-946C37E22849}" dt="2025-01-08T07:47:08.170" v="8643" actId="11529"/>
          <ac:spMkLst>
            <pc:docMk/>
            <pc:sldMk cId="4149703250" sldId="281"/>
            <ac:spMk id="2" creationId="{548A461C-31D6-4286-806B-DC1FB86B5549}"/>
          </ac:spMkLst>
        </pc:spChg>
        <pc:spChg chg="del mod">
          <ac:chgData name="Richard Griffiths" userId="3589901f-13d8-455a-b243-9847f36e8816" providerId="ADAL" clId="{70ADFCE1-2B1C-40C3-99A7-946C37E22849}" dt="2025-01-08T07:52:40.351" v="8708" actId="478"/>
          <ac:spMkLst>
            <pc:docMk/>
            <pc:sldMk cId="4149703250" sldId="281"/>
            <ac:spMk id="3" creationId="{40400B61-7E2B-4A39-A33C-A59D8F45A4FE}"/>
          </ac:spMkLst>
        </pc:spChg>
        <pc:spChg chg="add del">
          <ac:chgData name="Richard Griffiths" userId="3589901f-13d8-455a-b243-9847f36e8816" providerId="ADAL" clId="{70ADFCE1-2B1C-40C3-99A7-946C37E22849}" dt="2025-01-08T07:47:05.849" v="8642" actId="11529"/>
          <ac:spMkLst>
            <pc:docMk/>
            <pc:sldMk cId="4149703250" sldId="281"/>
            <ac:spMk id="4" creationId="{1CD0D5E1-90E6-417C-8CB5-3B6CB9B97255}"/>
          </ac:spMkLst>
        </pc:spChg>
        <pc:spChg chg="add del mod">
          <ac:chgData name="Richard Griffiths" userId="3589901f-13d8-455a-b243-9847f36e8816" providerId="ADAL" clId="{70ADFCE1-2B1C-40C3-99A7-946C37E22849}" dt="2025-01-08T07:47:04.780" v="8640" actId="11529"/>
          <ac:spMkLst>
            <pc:docMk/>
            <pc:sldMk cId="4149703250" sldId="281"/>
            <ac:spMk id="5" creationId="{B4C2D598-C693-4D28-9022-BC1D2400ABEE}"/>
          </ac:spMkLst>
        </pc:spChg>
        <pc:spChg chg="add del">
          <ac:chgData name="Richard Griffiths" userId="3589901f-13d8-455a-b243-9847f36e8816" providerId="ADAL" clId="{70ADFCE1-2B1C-40C3-99A7-946C37E22849}" dt="2025-01-08T07:47:03.844" v="8638" actId="11529"/>
          <ac:spMkLst>
            <pc:docMk/>
            <pc:sldMk cId="4149703250" sldId="281"/>
            <ac:spMk id="6" creationId="{F8065DE3-A0B9-40DF-BDCA-69A4458FCC83}"/>
          </ac:spMkLst>
        </pc:spChg>
        <pc:spChg chg="add del">
          <ac:chgData name="Richard Griffiths" userId="3589901f-13d8-455a-b243-9847f36e8816" providerId="ADAL" clId="{70ADFCE1-2B1C-40C3-99A7-946C37E22849}" dt="2025-01-08T07:47:02.827" v="8636" actId="11529"/>
          <ac:spMkLst>
            <pc:docMk/>
            <pc:sldMk cId="4149703250" sldId="281"/>
            <ac:spMk id="7" creationId="{77EF4B3C-2DB0-4E20-8B04-E65556B918DA}"/>
          </ac:spMkLst>
        </pc:spChg>
        <pc:spChg chg="add del">
          <ac:chgData name="Richard Griffiths" userId="3589901f-13d8-455a-b243-9847f36e8816" providerId="ADAL" clId="{70ADFCE1-2B1C-40C3-99A7-946C37E22849}" dt="2025-01-08T07:47:01.893" v="8634" actId="11529"/>
          <ac:spMkLst>
            <pc:docMk/>
            <pc:sldMk cId="4149703250" sldId="281"/>
            <ac:spMk id="8" creationId="{8FB84E1F-C9FD-4CD1-9217-8957F7264B51}"/>
          </ac:spMkLst>
        </pc:spChg>
        <pc:spChg chg="add del">
          <ac:chgData name="Richard Griffiths" userId="3589901f-13d8-455a-b243-9847f36e8816" providerId="ADAL" clId="{70ADFCE1-2B1C-40C3-99A7-946C37E22849}" dt="2025-01-08T07:47:00.904" v="8632" actId="11529"/>
          <ac:spMkLst>
            <pc:docMk/>
            <pc:sldMk cId="4149703250" sldId="281"/>
            <ac:spMk id="9" creationId="{0402A08F-2AED-4820-84FB-34C12D5EA564}"/>
          </ac:spMkLst>
        </pc:spChg>
        <pc:spChg chg="add del">
          <ac:chgData name="Richard Griffiths" userId="3589901f-13d8-455a-b243-9847f36e8816" providerId="ADAL" clId="{70ADFCE1-2B1C-40C3-99A7-946C37E22849}" dt="2025-01-08T07:47:00.003" v="8630" actId="11529"/>
          <ac:spMkLst>
            <pc:docMk/>
            <pc:sldMk cId="4149703250" sldId="281"/>
            <ac:spMk id="11" creationId="{8F09EFE2-F976-4357-93E3-39FD4A233EE0}"/>
          </ac:spMkLst>
        </pc:spChg>
        <pc:spChg chg="add del">
          <ac:chgData name="Richard Griffiths" userId="3589901f-13d8-455a-b243-9847f36e8816" providerId="ADAL" clId="{70ADFCE1-2B1C-40C3-99A7-946C37E22849}" dt="2025-01-08T07:46:59.134" v="8628" actId="11529"/>
          <ac:spMkLst>
            <pc:docMk/>
            <pc:sldMk cId="4149703250" sldId="281"/>
            <ac:spMk id="12" creationId="{74905D24-EFE8-4F3B-8A87-DF08804FE61E}"/>
          </ac:spMkLst>
        </pc:spChg>
        <pc:spChg chg="add del mod">
          <ac:chgData name="Richard Griffiths" userId="3589901f-13d8-455a-b243-9847f36e8816" providerId="ADAL" clId="{70ADFCE1-2B1C-40C3-99A7-946C37E22849}" dt="2025-01-08T07:47:54.973" v="8650" actId="11529"/>
          <ac:spMkLst>
            <pc:docMk/>
            <pc:sldMk cId="4149703250" sldId="281"/>
            <ac:spMk id="13" creationId="{2279E0CD-0CAB-4D30-BA56-E35F67639534}"/>
          </ac:spMkLst>
        </pc:spChg>
        <pc:spChg chg="add del mod">
          <ac:chgData name="Richard Griffiths" userId="3589901f-13d8-455a-b243-9847f36e8816" providerId="ADAL" clId="{70ADFCE1-2B1C-40C3-99A7-946C37E22849}" dt="2025-01-08T07:48:54.093" v="8682" actId="11529"/>
          <ac:spMkLst>
            <pc:docMk/>
            <pc:sldMk cId="4149703250" sldId="281"/>
            <ac:spMk id="14" creationId="{C95FD2AE-3570-44A2-9587-5663C6932251}"/>
          </ac:spMkLst>
        </pc:spChg>
        <pc:spChg chg="add del">
          <ac:chgData name="Richard Griffiths" userId="3589901f-13d8-455a-b243-9847f36e8816" providerId="ADAL" clId="{70ADFCE1-2B1C-40C3-99A7-946C37E22849}" dt="2025-01-08T07:48:52.364" v="8680" actId="11529"/>
          <ac:spMkLst>
            <pc:docMk/>
            <pc:sldMk cId="4149703250" sldId="281"/>
            <ac:spMk id="15" creationId="{ADA5B5CB-C67E-4D81-A292-5164963047BE}"/>
          </ac:spMkLst>
        </pc:spChg>
        <pc:spChg chg="add del">
          <ac:chgData name="Richard Griffiths" userId="3589901f-13d8-455a-b243-9847f36e8816" providerId="ADAL" clId="{70ADFCE1-2B1C-40C3-99A7-946C37E22849}" dt="2025-01-08T07:48:51.386" v="8678" actId="11529"/>
          <ac:spMkLst>
            <pc:docMk/>
            <pc:sldMk cId="4149703250" sldId="281"/>
            <ac:spMk id="16" creationId="{6B8E3529-A7B2-4D4D-BDCD-AF02C2F462F1}"/>
          </ac:spMkLst>
        </pc:spChg>
        <pc:spChg chg="add del">
          <ac:chgData name="Richard Griffiths" userId="3589901f-13d8-455a-b243-9847f36e8816" providerId="ADAL" clId="{70ADFCE1-2B1C-40C3-99A7-946C37E22849}" dt="2025-01-08T07:48:50.862" v="8677" actId="11529"/>
          <ac:spMkLst>
            <pc:docMk/>
            <pc:sldMk cId="4149703250" sldId="281"/>
            <ac:spMk id="17" creationId="{16753D7F-7059-410E-8F98-325691DF5FA5}"/>
          </ac:spMkLst>
        </pc:spChg>
        <pc:spChg chg="mod">
          <ac:chgData name="Richard Griffiths" userId="3589901f-13d8-455a-b243-9847f36e8816" providerId="ADAL" clId="{70ADFCE1-2B1C-40C3-99A7-946C37E22849}" dt="2025-01-08T22:52:24.136" v="10007" actId="207"/>
          <ac:spMkLst>
            <pc:docMk/>
            <pc:sldMk cId="4149703250" sldId="281"/>
            <ac:spMk id="18" creationId="{9F2FEA60-F900-4C56-9486-48EA30926F6E}"/>
          </ac:spMkLst>
        </pc:spChg>
        <pc:spChg chg="mod">
          <ac:chgData name="Richard Griffiths" userId="3589901f-13d8-455a-b243-9847f36e8816" providerId="ADAL" clId="{70ADFCE1-2B1C-40C3-99A7-946C37E22849}" dt="2025-01-08T22:50:14.478" v="9994" actId="14100"/>
          <ac:spMkLst>
            <pc:docMk/>
            <pc:sldMk cId="4149703250" sldId="281"/>
            <ac:spMk id="19" creationId="{AB6583FE-B653-4C01-9ADF-EC8514A0B5ED}"/>
          </ac:spMkLst>
        </pc:spChg>
        <pc:spChg chg="add del">
          <ac:chgData name="Richard Griffiths" userId="3589901f-13d8-455a-b243-9847f36e8816" providerId="ADAL" clId="{70ADFCE1-2B1C-40C3-99A7-946C37E22849}" dt="2025-01-08T07:48:49.866" v="8675" actId="11529"/>
          <ac:spMkLst>
            <pc:docMk/>
            <pc:sldMk cId="4149703250" sldId="281"/>
            <ac:spMk id="20" creationId="{398040FD-F367-47F5-86B3-001AF13FDE4D}"/>
          </ac:spMkLst>
        </pc:spChg>
        <pc:spChg chg="add del">
          <ac:chgData name="Richard Griffiths" userId="3589901f-13d8-455a-b243-9847f36e8816" providerId="ADAL" clId="{70ADFCE1-2B1C-40C3-99A7-946C37E22849}" dt="2025-01-08T07:48:49.364" v="8674" actId="11529"/>
          <ac:spMkLst>
            <pc:docMk/>
            <pc:sldMk cId="4149703250" sldId="281"/>
            <ac:spMk id="21" creationId="{D0288E2B-D3CF-4498-B7F4-24C607FD7815}"/>
          </ac:spMkLst>
        </pc:spChg>
        <pc:spChg chg="add del">
          <ac:chgData name="Richard Griffiths" userId="3589901f-13d8-455a-b243-9847f36e8816" providerId="ADAL" clId="{70ADFCE1-2B1C-40C3-99A7-946C37E22849}" dt="2025-01-08T07:48:48.393" v="8672" actId="11529"/>
          <ac:spMkLst>
            <pc:docMk/>
            <pc:sldMk cId="4149703250" sldId="281"/>
            <ac:spMk id="22" creationId="{3013D517-2B95-49D9-9F08-DEC2558319F6}"/>
          </ac:spMkLst>
        </pc:spChg>
        <pc:spChg chg="add del">
          <ac:chgData name="Richard Griffiths" userId="3589901f-13d8-455a-b243-9847f36e8816" providerId="ADAL" clId="{70ADFCE1-2B1C-40C3-99A7-946C37E22849}" dt="2025-01-08T07:48:47.403" v="8670" actId="11529"/>
          <ac:spMkLst>
            <pc:docMk/>
            <pc:sldMk cId="4149703250" sldId="281"/>
            <ac:spMk id="23" creationId="{575A7920-1C42-4DCD-B6A4-9B66383B45B0}"/>
          </ac:spMkLst>
        </pc:spChg>
        <pc:spChg chg="add del">
          <ac:chgData name="Richard Griffiths" userId="3589901f-13d8-455a-b243-9847f36e8816" providerId="ADAL" clId="{70ADFCE1-2B1C-40C3-99A7-946C37E22849}" dt="2025-01-08T07:49:01.326" v="8686" actId="11529"/>
          <ac:spMkLst>
            <pc:docMk/>
            <pc:sldMk cId="4149703250" sldId="281"/>
            <ac:spMk id="24" creationId="{51316A50-FFB9-4E15-955B-0AABB3F0F2D8}"/>
          </ac:spMkLst>
        </pc:spChg>
        <pc:spChg chg="add del">
          <ac:chgData name="Richard Griffiths" userId="3589901f-13d8-455a-b243-9847f36e8816" providerId="ADAL" clId="{70ADFCE1-2B1C-40C3-99A7-946C37E22849}" dt="2025-01-08T07:49:00.971" v="8685" actId="11529"/>
          <ac:spMkLst>
            <pc:docMk/>
            <pc:sldMk cId="4149703250" sldId="281"/>
            <ac:spMk id="25" creationId="{2FF2986B-3090-41B0-A036-8952ECD1BDFD}"/>
          </ac:spMkLst>
        </pc:spChg>
        <pc:spChg chg="add mod">
          <ac:chgData name="Richard Griffiths" userId="3589901f-13d8-455a-b243-9847f36e8816" providerId="ADAL" clId="{70ADFCE1-2B1C-40C3-99A7-946C37E22849}" dt="2025-01-08T22:39:40.937" v="9194" actId="113"/>
          <ac:spMkLst>
            <pc:docMk/>
            <pc:sldMk cId="4149703250" sldId="281"/>
            <ac:spMk id="26" creationId="{ACFFB6EE-1256-47A3-8180-342E0C4054B8}"/>
          </ac:spMkLst>
        </pc:spChg>
        <pc:spChg chg="add del mod">
          <ac:chgData name="Richard Griffiths" userId="3589901f-13d8-455a-b243-9847f36e8816" providerId="ADAL" clId="{70ADFCE1-2B1C-40C3-99A7-946C37E22849}" dt="2025-01-08T07:52:59.443" v="8713" actId="47"/>
          <ac:spMkLst>
            <pc:docMk/>
            <pc:sldMk cId="4149703250" sldId="281"/>
            <ac:spMk id="27" creationId="{EAE270E1-655E-4986-AF1F-30D1ABFEAE0F}"/>
          </ac:spMkLst>
        </pc:spChg>
        <pc:spChg chg="add mod">
          <ac:chgData name="Richard Griffiths" userId="3589901f-13d8-455a-b243-9847f36e8816" providerId="ADAL" clId="{70ADFCE1-2B1C-40C3-99A7-946C37E22849}" dt="2025-01-08T22:50:46.565" v="9998" actId="14100"/>
          <ac:spMkLst>
            <pc:docMk/>
            <pc:sldMk cId="4149703250" sldId="281"/>
            <ac:spMk id="28" creationId="{D722AC14-7957-4971-86DC-04D8990311EE}"/>
          </ac:spMkLst>
        </pc:spChg>
        <pc:spChg chg="add del mod">
          <ac:chgData name="Richard Griffiths" userId="3589901f-13d8-455a-b243-9847f36e8816" providerId="ADAL" clId="{70ADFCE1-2B1C-40C3-99A7-946C37E22849}" dt="2025-01-08T07:54:03.786" v="8734"/>
          <ac:spMkLst>
            <pc:docMk/>
            <pc:sldMk cId="4149703250" sldId="281"/>
            <ac:spMk id="29" creationId="{4ADF73E9-8D1B-45EE-982B-E789A5527AF7}"/>
          </ac:spMkLst>
        </pc:spChg>
        <pc:spChg chg="add mod">
          <ac:chgData name="Richard Griffiths" userId="3589901f-13d8-455a-b243-9847f36e8816" providerId="ADAL" clId="{70ADFCE1-2B1C-40C3-99A7-946C37E22849}" dt="2025-01-08T22:50:32.646" v="9996" actId="113"/>
          <ac:spMkLst>
            <pc:docMk/>
            <pc:sldMk cId="4149703250" sldId="281"/>
            <ac:spMk id="30" creationId="{8C5D9260-A572-4CA3-9ED3-46FB71C52AAC}"/>
          </ac:spMkLst>
        </pc:spChg>
        <pc:spChg chg="add mod">
          <ac:chgData name="Richard Griffiths" userId="3589901f-13d8-455a-b243-9847f36e8816" providerId="ADAL" clId="{70ADFCE1-2B1C-40C3-99A7-946C37E22849}" dt="2025-01-08T22:50:55.468" v="9999" actId="113"/>
          <ac:spMkLst>
            <pc:docMk/>
            <pc:sldMk cId="4149703250" sldId="281"/>
            <ac:spMk id="32" creationId="{B8D44FF3-3E07-438C-8D3A-AB0C52C0F218}"/>
          </ac:spMkLst>
        </pc:spChg>
        <pc:spChg chg="add mod">
          <ac:chgData name="Richard Griffiths" userId="3589901f-13d8-455a-b243-9847f36e8816" providerId="ADAL" clId="{70ADFCE1-2B1C-40C3-99A7-946C37E22849}" dt="2025-01-08T22:39:47.365" v="9195" actId="113"/>
          <ac:spMkLst>
            <pc:docMk/>
            <pc:sldMk cId="4149703250" sldId="281"/>
            <ac:spMk id="34" creationId="{4BA24083-2D0B-4160-9D87-3D5068C9048F}"/>
          </ac:spMkLst>
        </pc:spChg>
        <pc:spChg chg="add mod">
          <ac:chgData name="Richard Griffiths" userId="3589901f-13d8-455a-b243-9847f36e8816" providerId="ADAL" clId="{70ADFCE1-2B1C-40C3-99A7-946C37E22849}" dt="2025-01-08T22:39:55.366" v="9196" actId="113"/>
          <ac:spMkLst>
            <pc:docMk/>
            <pc:sldMk cId="4149703250" sldId="281"/>
            <ac:spMk id="35" creationId="{9757AD99-75E4-4F1A-9215-BC7DEC4F8F42}"/>
          </ac:spMkLst>
        </pc:spChg>
        <pc:picChg chg="add del">
          <ac:chgData name="Richard Griffiths" userId="3589901f-13d8-455a-b243-9847f36e8816" providerId="ADAL" clId="{70ADFCE1-2B1C-40C3-99A7-946C37E22849}" dt="2025-01-08T07:47:05.272" v="8641"/>
          <ac:picMkLst>
            <pc:docMk/>
            <pc:sldMk cId="4149703250" sldId="281"/>
            <ac:picMk id="2050" creationId="{2F2A35CD-0651-48BD-8D1B-FB8F01810C0C}"/>
          </ac:picMkLst>
        </pc:picChg>
        <pc:picChg chg="add del">
          <ac:chgData name="Richard Griffiths" userId="3589901f-13d8-455a-b243-9847f36e8816" providerId="ADAL" clId="{70ADFCE1-2B1C-40C3-99A7-946C37E22849}" dt="2025-01-08T07:47:20.156" v="8645"/>
          <ac:picMkLst>
            <pc:docMk/>
            <pc:sldMk cId="4149703250" sldId="281"/>
            <ac:picMk id="2052" creationId="{A1A10059-DCDA-4F0C-9FD9-01D2E15C58C9}"/>
          </ac:picMkLst>
        </pc:picChg>
        <pc:picChg chg="add del">
          <ac:chgData name="Richard Griffiths" userId="3589901f-13d8-455a-b243-9847f36e8816" providerId="ADAL" clId="{70ADFCE1-2B1C-40C3-99A7-946C37E22849}" dt="2025-01-08T07:47:55.317" v="8651"/>
          <ac:picMkLst>
            <pc:docMk/>
            <pc:sldMk cId="4149703250" sldId="281"/>
            <ac:picMk id="2054" creationId="{E07CD938-F606-4EE5-8C95-847F90E72E5F}"/>
          </ac:picMkLst>
        </pc:picChg>
        <pc:picChg chg="add del mod">
          <ac:chgData name="Richard Griffiths" userId="3589901f-13d8-455a-b243-9847f36e8816" providerId="ADAL" clId="{70ADFCE1-2B1C-40C3-99A7-946C37E22849}" dt="2025-01-08T07:47:54.629" v="8649"/>
          <ac:picMkLst>
            <pc:docMk/>
            <pc:sldMk cId="4149703250" sldId="281"/>
            <ac:picMk id="2056" creationId="{E3214276-75AF-4689-B23C-7F36799B79FF}"/>
          </ac:picMkLst>
        </pc:picChg>
        <pc:picChg chg="add del mod">
          <ac:chgData name="Richard Griffiths" userId="3589901f-13d8-455a-b243-9847f36e8816" providerId="ADAL" clId="{70ADFCE1-2B1C-40C3-99A7-946C37E22849}" dt="2025-01-08T07:48:53.567" v="8681"/>
          <ac:picMkLst>
            <pc:docMk/>
            <pc:sldMk cId="4149703250" sldId="281"/>
            <ac:picMk id="2058" creationId="{2C3B1782-11B1-4F50-955D-3B66AF0178B0}"/>
          </ac:picMkLst>
        </pc:picChg>
      </pc:sldChg>
      <pc:sldChg chg="modSp mod">
        <pc:chgData name="Richard Griffiths" userId="3589901f-13d8-455a-b243-9847f36e8816" providerId="ADAL" clId="{70ADFCE1-2B1C-40C3-99A7-946C37E22849}" dt="2025-01-08T01:34:59.413" v="981" actId="20577"/>
        <pc:sldMkLst>
          <pc:docMk/>
          <pc:sldMk cId="2150387983" sldId="286"/>
        </pc:sldMkLst>
        <pc:spChg chg="mod">
          <ac:chgData name="Richard Griffiths" userId="3589901f-13d8-455a-b243-9847f36e8816" providerId="ADAL" clId="{70ADFCE1-2B1C-40C3-99A7-946C37E22849}" dt="2025-01-08T01:34:59.413" v="981" actId="20577"/>
          <ac:spMkLst>
            <pc:docMk/>
            <pc:sldMk cId="2150387983" sldId="286"/>
            <ac:spMk id="2" creationId="{E401BD12-C020-4952-B083-A78AF685F129}"/>
          </ac:spMkLst>
        </pc:spChg>
      </pc:sldChg>
      <pc:sldChg chg="addSp modSp mod">
        <pc:chgData name="Richard Griffiths" userId="3589901f-13d8-455a-b243-9847f36e8816" providerId="ADAL" clId="{70ADFCE1-2B1C-40C3-99A7-946C37E22849}" dt="2025-01-08T23:00:57.810" v="10384" actId="20577"/>
        <pc:sldMkLst>
          <pc:docMk/>
          <pc:sldMk cId="2571920519" sldId="287"/>
        </pc:sldMkLst>
        <pc:spChg chg="add mod">
          <ac:chgData name="Richard Griffiths" userId="3589901f-13d8-455a-b243-9847f36e8816" providerId="ADAL" clId="{70ADFCE1-2B1C-40C3-99A7-946C37E22849}" dt="2025-01-08T02:29:01.752" v="5119" actId="20577"/>
          <ac:spMkLst>
            <pc:docMk/>
            <pc:sldMk cId="2571920519" sldId="287"/>
            <ac:spMk id="2" creationId="{53D1F81D-DE33-41BB-922B-42B4BE88547E}"/>
          </ac:spMkLst>
        </pc:spChg>
        <pc:spChg chg="mod">
          <ac:chgData name="Richard Griffiths" userId="3589901f-13d8-455a-b243-9847f36e8816" providerId="ADAL" clId="{70ADFCE1-2B1C-40C3-99A7-946C37E22849}" dt="2025-01-08T22:34:51.830" v="9107" actId="207"/>
          <ac:spMkLst>
            <pc:docMk/>
            <pc:sldMk cId="2571920519" sldId="287"/>
            <ac:spMk id="20" creationId="{1F40F21B-EE7D-9599-C428-CA40F6B90942}"/>
          </ac:spMkLst>
        </pc:spChg>
        <pc:spChg chg="mod">
          <ac:chgData name="Richard Griffiths" userId="3589901f-13d8-455a-b243-9847f36e8816" providerId="ADAL" clId="{70ADFCE1-2B1C-40C3-99A7-946C37E22849}" dt="2025-01-08T22:54:15.646" v="10026" actId="20577"/>
          <ac:spMkLst>
            <pc:docMk/>
            <pc:sldMk cId="2571920519" sldId="287"/>
            <ac:spMk id="33" creationId="{2D22322F-E79D-4BEF-8038-DE2C8F5CCA40}"/>
          </ac:spMkLst>
        </pc:spChg>
        <pc:graphicFrameChg chg="modGraphic">
          <ac:chgData name="Richard Griffiths" userId="3589901f-13d8-455a-b243-9847f36e8816" providerId="ADAL" clId="{70ADFCE1-2B1C-40C3-99A7-946C37E22849}" dt="2025-01-08T23:00:57.810" v="10384" actId="20577"/>
          <ac:graphicFrameMkLst>
            <pc:docMk/>
            <pc:sldMk cId="2571920519" sldId="287"/>
            <ac:graphicFrameMk id="3" creationId="{9DE5F38F-A878-4A45-8052-0D7D9527A164}"/>
          </ac:graphicFrameMkLst>
        </pc:graphicFrameChg>
      </pc:sldChg>
      <pc:sldChg chg="modSp mod">
        <pc:chgData name="Richard Griffiths" userId="3589901f-13d8-455a-b243-9847f36e8816" providerId="ADAL" clId="{70ADFCE1-2B1C-40C3-99A7-946C37E22849}" dt="2025-01-08T23:01:30.222" v="10420" actId="20577"/>
        <pc:sldMkLst>
          <pc:docMk/>
          <pc:sldMk cId="1429130018" sldId="288"/>
        </pc:sldMkLst>
        <pc:spChg chg="mod">
          <ac:chgData name="Richard Griffiths" userId="3589901f-13d8-455a-b243-9847f36e8816" providerId="ADAL" clId="{70ADFCE1-2B1C-40C3-99A7-946C37E22849}" dt="2025-01-08T22:36:28.343" v="9154" actId="1076"/>
          <ac:spMkLst>
            <pc:docMk/>
            <pc:sldMk cId="1429130018" sldId="288"/>
            <ac:spMk id="20" creationId="{1F40F21B-EE7D-9599-C428-CA40F6B90942}"/>
          </ac:spMkLst>
        </pc:spChg>
        <pc:spChg chg="mod">
          <ac:chgData name="Richard Griffiths" userId="3589901f-13d8-455a-b243-9847f36e8816" providerId="ADAL" clId="{70ADFCE1-2B1C-40C3-99A7-946C37E22849}" dt="2025-01-08T22:54:22.173" v="10029" actId="20577"/>
          <ac:spMkLst>
            <pc:docMk/>
            <pc:sldMk cId="1429130018" sldId="288"/>
            <ac:spMk id="33" creationId="{2D22322F-E79D-4BEF-8038-DE2C8F5CCA40}"/>
          </ac:spMkLst>
        </pc:spChg>
        <pc:graphicFrameChg chg="modGraphic">
          <ac:chgData name="Richard Griffiths" userId="3589901f-13d8-455a-b243-9847f36e8816" providerId="ADAL" clId="{70ADFCE1-2B1C-40C3-99A7-946C37E22849}" dt="2025-01-08T23:01:30.222" v="10420" actId="20577"/>
          <ac:graphicFrameMkLst>
            <pc:docMk/>
            <pc:sldMk cId="1429130018" sldId="288"/>
            <ac:graphicFrameMk id="3" creationId="{9DE5F38F-A878-4A45-8052-0D7D9527A164}"/>
          </ac:graphicFrameMkLst>
        </pc:graphicFrameChg>
      </pc:sldChg>
      <pc:sldChg chg="addSp modSp mod">
        <pc:chgData name="Richard Griffiths" userId="3589901f-13d8-455a-b243-9847f36e8816" providerId="ADAL" clId="{70ADFCE1-2B1C-40C3-99A7-946C37E22849}" dt="2025-01-08T02:46:21.166" v="6955" actId="20577"/>
        <pc:sldMkLst>
          <pc:docMk/>
          <pc:sldMk cId="2709290063" sldId="289"/>
        </pc:sldMkLst>
        <pc:spChg chg="add mod">
          <ac:chgData name="Richard Griffiths" userId="3589901f-13d8-455a-b243-9847f36e8816" providerId="ADAL" clId="{70ADFCE1-2B1C-40C3-99A7-946C37E22849}" dt="2025-01-08T02:46:21.166" v="6955" actId="20577"/>
          <ac:spMkLst>
            <pc:docMk/>
            <pc:sldMk cId="2709290063" sldId="289"/>
            <ac:spMk id="2" creationId="{52F284CD-095F-40F5-8FAB-6B5B5B6F84A9}"/>
          </ac:spMkLst>
        </pc:spChg>
        <pc:spChg chg="mod">
          <ac:chgData name="Richard Griffiths" userId="3589901f-13d8-455a-b243-9847f36e8816" providerId="ADAL" clId="{70ADFCE1-2B1C-40C3-99A7-946C37E22849}" dt="2025-01-08T02:39:32.591" v="6065" actId="20577"/>
          <ac:spMkLst>
            <pc:docMk/>
            <pc:sldMk cId="2709290063" sldId="289"/>
            <ac:spMk id="33" creationId="{2D22322F-E79D-4BEF-8038-DE2C8F5CCA40}"/>
          </ac:spMkLst>
        </pc:spChg>
      </pc:sldChg>
      <pc:sldChg chg="addSp delSp modSp add mod">
        <pc:chgData name="Richard Griffiths" userId="3589901f-13d8-455a-b243-9847f36e8816" providerId="ADAL" clId="{70ADFCE1-2B1C-40C3-99A7-946C37E22849}" dt="2025-01-08T07:45:17.760" v="8609" actId="33524"/>
        <pc:sldMkLst>
          <pc:docMk/>
          <pc:sldMk cId="3795906387" sldId="290"/>
        </pc:sldMkLst>
        <pc:spChg chg="del mod">
          <ac:chgData name="Richard Griffiths" userId="3589901f-13d8-455a-b243-9847f36e8816" providerId="ADAL" clId="{70ADFCE1-2B1C-40C3-99A7-946C37E22849}" dt="2025-01-08T07:24:05.988" v="8247" actId="478"/>
          <ac:spMkLst>
            <pc:docMk/>
            <pc:sldMk cId="3795906387" sldId="290"/>
            <ac:spMk id="2" creationId="{52F284CD-095F-40F5-8FAB-6B5B5B6F84A9}"/>
          </ac:spMkLst>
        </pc:spChg>
        <pc:spChg chg="mod">
          <ac:chgData name="Richard Griffiths" userId="3589901f-13d8-455a-b243-9847f36e8816" providerId="ADAL" clId="{70ADFCE1-2B1C-40C3-99A7-946C37E22849}" dt="2025-01-08T07:45:17.760" v="8609" actId="33524"/>
          <ac:spMkLst>
            <pc:docMk/>
            <pc:sldMk cId="3795906387" sldId="290"/>
            <ac:spMk id="33" creationId="{2D22322F-E79D-4BEF-8038-DE2C8F5CCA40}"/>
          </ac:spMkLst>
        </pc:spChg>
        <pc:picChg chg="mod">
          <ac:chgData name="Richard Griffiths" userId="3589901f-13d8-455a-b243-9847f36e8816" providerId="ADAL" clId="{70ADFCE1-2B1C-40C3-99A7-946C37E22849}" dt="2025-01-08T07:40:51.175" v="8405" actId="14100"/>
          <ac:picMkLst>
            <pc:docMk/>
            <pc:sldMk cId="3795906387" sldId="290"/>
            <ac:picMk id="6" creationId="{77F08109-E518-4520-A9FE-0EA141595AD4}"/>
          </ac:picMkLst>
        </pc:picChg>
        <pc:picChg chg="add del mod">
          <ac:chgData name="Richard Griffiths" userId="3589901f-13d8-455a-b243-9847f36e8816" providerId="ADAL" clId="{70ADFCE1-2B1C-40C3-99A7-946C37E22849}" dt="2025-01-08T07:24:05.988" v="8247" actId="478"/>
          <ac:picMkLst>
            <pc:docMk/>
            <pc:sldMk cId="3795906387" sldId="290"/>
            <ac:picMk id="1026" creationId="{2818F673-2FFA-4EBE-B619-F77B70BD4975}"/>
          </ac:picMkLst>
        </pc:picChg>
        <pc:picChg chg="add mod">
          <ac:chgData name="Richard Griffiths" userId="3589901f-13d8-455a-b243-9847f36e8816" providerId="ADAL" clId="{70ADFCE1-2B1C-40C3-99A7-946C37E22849}" dt="2025-01-08T07:26:11.228" v="8271" actId="14100"/>
          <ac:picMkLst>
            <pc:docMk/>
            <pc:sldMk cId="3795906387" sldId="290"/>
            <ac:picMk id="1028" creationId="{B1EF4820-AB8E-4AFD-8170-F5B0BED5527D}"/>
          </ac:picMkLst>
        </pc:picChg>
        <pc:picChg chg="add mod">
          <ac:chgData name="Richard Griffiths" userId="3589901f-13d8-455a-b243-9847f36e8816" providerId="ADAL" clId="{70ADFCE1-2B1C-40C3-99A7-946C37E22849}" dt="2025-01-08T07:39:32.413" v="8385" actId="1076"/>
          <ac:picMkLst>
            <pc:docMk/>
            <pc:sldMk cId="3795906387" sldId="290"/>
            <ac:picMk id="1030" creationId="{2C24A209-40C0-4091-9704-703F00A55CCE}"/>
          </ac:picMkLst>
        </pc:picChg>
        <pc:picChg chg="add mod">
          <ac:chgData name="Richard Griffiths" userId="3589901f-13d8-455a-b243-9847f36e8816" providerId="ADAL" clId="{70ADFCE1-2B1C-40C3-99A7-946C37E22849}" dt="2025-01-08T07:34:41.862" v="8337" actId="1076"/>
          <ac:picMkLst>
            <pc:docMk/>
            <pc:sldMk cId="3795906387" sldId="290"/>
            <ac:picMk id="1032" creationId="{ED319C12-321D-428F-A693-A601217E24B1}"/>
          </ac:picMkLst>
        </pc:picChg>
        <pc:picChg chg="add mod">
          <ac:chgData name="Richard Griffiths" userId="3589901f-13d8-455a-b243-9847f36e8816" providerId="ADAL" clId="{70ADFCE1-2B1C-40C3-99A7-946C37E22849}" dt="2025-01-08T07:27:57.231" v="8284" actId="1076"/>
          <ac:picMkLst>
            <pc:docMk/>
            <pc:sldMk cId="3795906387" sldId="290"/>
            <ac:picMk id="1034" creationId="{457BD131-265F-43AF-9B3C-233FE7E2E082}"/>
          </ac:picMkLst>
        </pc:picChg>
        <pc:picChg chg="add mod">
          <ac:chgData name="Richard Griffiths" userId="3589901f-13d8-455a-b243-9847f36e8816" providerId="ADAL" clId="{70ADFCE1-2B1C-40C3-99A7-946C37E22849}" dt="2025-01-08T07:40:02.934" v="8396" actId="1076"/>
          <ac:picMkLst>
            <pc:docMk/>
            <pc:sldMk cId="3795906387" sldId="290"/>
            <ac:picMk id="1036" creationId="{D65F2CA0-7EB6-4338-BBD6-9A06036C37A8}"/>
          </ac:picMkLst>
        </pc:picChg>
        <pc:picChg chg="add mod">
          <ac:chgData name="Richard Griffiths" userId="3589901f-13d8-455a-b243-9847f36e8816" providerId="ADAL" clId="{70ADFCE1-2B1C-40C3-99A7-946C37E22849}" dt="2025-01-08T07:28:53.701" v="8292" actId="1076"/>
          <ac:picMkLst>
            <pc:docMk/>
            <pc:sldMk cId="3795906387" sldId="290"/>
            <ac:picMk id="1038" creationId="{6E9675A6-D7E6-4584-A54C-A7E5760630A7}"/>
          </ac:picMkLst>
        </pc:picChg>
        <pc:picChg chg="add mod">
          <ac:chgData name="Richard Griffiths" userId="3589901f-13d8-455a-b243-9847f36e8816" providerId="ADAL" clId="{70ADFCE1-2B1C-40C3-99A7-946C37E22849}" dt="2025-01-08T07:40:00.293" v="8395" actId="1076"/>
          <ac:picMkLst>
            <pc:docMk/>
            <pc:sldMk cId="3795906387" sldId="290"/>
            <ac:picMk id="1040" creationId="{0ADF7611-FD89-4D73-A459-B15A98804676}"/>
          </ac:picMkLst>
        </pc:picChg>
        <pc:picChg chg="add mod">
          <ac:chgData name="Richard Griffiths" userId="3589901f-13d8-455a-b243-9847f36e8816" providerId="ADAL" clId="{70ADFCE1-2B1C-40C3-99A7-946C37E22849}" dt="2025-01-08T07:39:59.111" v="8394" actId="1076"/>
          <ac:picMkLst>
            <pc:docMk/>
            <pc:sldMk cId="3795906387" sldId="290"/>
            <ac:picMk id="1042" creationId="{CEAA7963-1FFA-4868-AB3D-A6493CE9583C}"/>
          </ac:picMkLst>
        </pc:picChg>
        <pc:picChg chg="add mod">
          <ac:chgData name="Richard Griffiths" userId="3589901f-13d8-455a-b243-9847f36e8816" providerId="ADAL" clId="{70ADFCE1-2B1C-40C3-99A7-946C37E22849}" dt="2025-01-08T07:40:40.839" v="8401" actId="1076"/>
          <ac:picMkLst>
            <pc:docMk/>
            <pc:sldMk cId="3795906387" sldId="290"/>
            <ac:picMk id="1044" creationId="{BE66B234-AD44-400A-B319-2000DCB2BF5B}"/>
          </ac:picMkLst>
        </pc:picChg>
        <pc:picChg chg="add mod">
          <ac:chgData name="Richard Griffiths" userId="3589901f-13d8-455a-b243-9847f36e8816" providerId="ADAL" clId="{70ADFCE1-2B1C-40C3-99A7-946C37E22849}" dt="2025-01-08T07:40:10.222" v="8397" actId="1076"/>
          <ac:picMkLst>
            <pc:docMk/>
            <pc:sldMk cId="3795906387" sldId="290"/>
            <ac:picMk id="1046" creationId="{035ABE31-10C0-4406-B6F3-C2BB641F9F48}"/>
          </ac:picMkLst>
        </pc:picChg>
        <pc:picChg chg="add mod">
          <ac:chgData name="Richard Griffiths" userId="3589901f-13d8-455a-b243-9847f36e8816" providerId="ADAL" clId="{70ADFCE1-2B1C-40C3-99A7-946C37E22849}" dt="2025-01-08T07:39:48.536" v="8389" actId="1076"/>
          <ac:picMkLst>
            <pc:docMk/>
            <pc:sldMk cId="3795906387" sldId="290"/>
            <ac:picMk id="1048" creationId="{02227055-3984-45E0-9C79-7C6FC3C32622}"/>
          </ac:picMkLst>
        </pc:picChg>
        <pc:picChg chg="add mod">
          <ac:chgData name="Richard Griffiths" userId="3589901f-13d8-455a-b243-9847f36e8816" providerId="ADAL" clId="{70ADFCE1-2B1C-40C3-99A7-946C37E22849}" dt="2025-01-08T07:39:34.152" v="8386" actId="1076"/>
          <ac:picMkLst>
            <pc:docMk/>
            <pc:sldMk cId="3795906387" sldId="290"/>
            <ac:picMk id="1050" creationId="{6C255E2A-E3DB-4275-AF85-099D77955B4C}"/>
          </ac:picMkLst>
        </pc:picChg>
        <pc:picChg chg="add mod">
          <ac:chgData name="Richard Griffiths" userId="3589901f-13d8-455a-b243-9847f36e8816" providerId="ADAL" clId="{70ADFCE1-2B1C-40C3-99A7-946C37E22849}" dt="2025-01-08T07:38:36.079" v="8372" actId="1076"/>
          <ac:picMkLst>
            <pc:docMk/>
            <pc:sldMk cId="3795906387" sldId="290"/>
            <ac:picMk id="1052" creationId="{79A143E2-2FD6-4285-954D-85A76FC6C6F7}"/>
          </ac:picMkLst>
        </pc:picChg>
        <pc:picChg chg="add mod">
          <ac:chgData name="Richard Griffiths" userId="3589901f-13d8-455a-b243-9847f36e8816" providerId="ADAL" clId="{70ADFCE1-2B1C-40C3-99A7-946C37E22849}" dt="2025-01-08T07:38:57.356" v="8377" actId="14100"/>
          <ac:picMkLst>
            <pc:docMk/>
            <pc:sldMk cId="3795906387" sldId="290"/>
            <ac:picMk id="1054" creationId="{31AE4032-AE2D-4EEE-8F47-768DA1315A18}"/>
          </ac:picMkLst>
        </pc:picChg>
        <pc:picChg chg="add mod">
          <ac:chgData name="Richard Griffiths" userId="3589901f-13d8-455a-b243-9847f36e8816" providerId="ADAL" clId="{70ADFCE1-2B1C-40C3-99A7-946C37E22849}" dt="2025-01-08T07:39:50.318" v="8390" actId="1076"/>
          <ac:picMkLst>
            <pc:docMk/>
            <pc:sldMk cId="3795906387" sldId="290"/>
            <ac:picMk id="1056" creationId="{D4A2CB00-C13D-40A7-BD37-8734658DAE48}"/>
          </ac:picMkLst>
        </pc:picChg>
        <pc:picChg chg="add mod">
          <ac:chgData name="Richard Griffiths" userId="3589901f-13d8-455a-b243-9847f36e8816" providerId="ADAL" clId="{70ADFCE1-2B1C-40C3-99A7-946C37E22849}" dt="2025-01-08T07:40:43.182" v="8402" actId="1076"/>
          <ac:picMkLst>
            <pc:docMk/>
            <pc:sldMk cId="3795906387" sldId="290"/>
            <ac:picMk id="1058" creationId="{F18A5BAE-1A04-4628-96D8-5F00BCBD7936}"/>
          </ac:picMkLst>
        </pc:picChg>
        <pc:picChg chg="add mod">
          <ac:chgData name="Richard Griffiths" userId="3589901f-13d8-455a-b243-9847f36e8816" providerId="ADAL" clId="{70ADFCE1-2B1C-40C3-99A7-946C37E22849}" dt="2025-01-08T07:38:21.141" v="8369" actId="1076"/>
          <ac:picMkLst>
            <pc:docMk/>
            <pc:sldMk cId="3795906387" sldId="290"/>
            <ac:picMk id="1060" creationId="{7F5BB8AC-C26A-41FA-9AB6-13750CF58785}"/>
          </ac:picMkLst>
        </pc:picChg>
        <pc:picChg chg="add del">
          <ac:chgData name="Richard Griffiths" userId="3589901f-13d8-455a-b243-9847f36e8816" providerId="ADAL" clId="{70ADFCE1-2B1C-40C3-99A7-946C37E22849}" dt="2025-01-08T07:43:09.751" v="8409"/>
          <ac:picMkLst>
            <pc:docMk/>
            <pc:sldMk cId="3795906387" sldId="290"/>
            <ac:picMk id="1062" creationId="{ADC9EBEC-4B54-41CD-BF3A-75BC2A8CEB2C}"/>
          </ac:picMkLst>
        </pc:picChg>
        <pc:picChg chg="add del">
          <ac:chgData name="Richard Griffiths" userId="3589901f-13d8-455a-b243-9847f36e8816" providerId="ADAL" clId="{70ADFCE1-2B1C-40C3-99A7-946C37E22849}" dt="2025-01-08T07:43:09.122" v="8408"/>
          <ac:picMkLst>
            <pc:docMk/>
            <pc:sldMk cId="3795906387" sldId="290"/>
            <ac:picMk id="1064" creationId="{0BCF668E-D55D-4694-904D-4FAC3A112FDD}"/>
          </ac:picMkLst>
        </pc:picChg>
      </pc:sldChg>
      <pc:sldMasterChg chg="setBg modSldLayout">
        <pc:chgData name="Richard Griffiths" userId="3589901f-13d8-455a-b243-9847f36e8816" providerId="ADAL" clId="{70ADFCE1-2B1C-40C3-99A7-946C37E22849}" dt="2025-01-08T07:55:46.269" v="8745"/>
        <pc:sldMasterMkLst>
          <pc:docMk/>
          <pc:sldMasterMk cId="3899840436" sldId="2147483648"/>
        </pc:sldMasterMkLst>
        <pc:sldLayoutChg chg="setBg">
          <pc:chgData name="Richard Griffiths" userId="3589901f-13d8-455a-b243-9847f36e8816" providerId="ADAL" clId="{70ADFCE1-2B1C-40C3-99A7-946C37E22849}" dt="2025-01-08T07:55:46.269" v="8745"/>
          <pc:sldLayoutMkLst>
            <pc:docMk/>
            <pc:sldMasterMk cId="3899840436" sldId="2147483648"/>
            <pc:sldLayoutMk cId="3706224309" sldId="2147483649"/>
          </pc:sldLayoutMkLst>
        </pc:sldLayoutChg>
        <pc:sldLayoutChg chg="setBg">
          <pc:chgData name="Richard Griffiths" userId="3589901f-13d8-455a-b243-9847f36e8816" providerId="ADAL" clId="{70ADFCE1-2B1C-40C3-99A7-946C37E22849}" dt="2025-01-08T07:55:46.269" v="8745"/>
          <pc:sldLayoutMkLst>
            <pc:docMk/>
            <pc:sldMasterMk cId="3899840436" sldId="2147483648"/>
            <pc:sldLayoutMk cId="643672537" sldId="2147483650"/>
          </pc:sldLayoutMkLst>
        </pc:sldLayoutChg>
        <pc:sldLayoutChg chg="setBg">
          <pc:chgData name="Richard Griffiths" userId="3589901f-13d8-455a-b243-9847f36e8816" providerId="ADAL" clId="{70ADFCE1-2B1C-40C3-99A7-946C37E22849}" dt="2025-01-08T07:55:46.269" v="8745"/>
          <pc:sldLayoutMkLst>
            <pc:docMk/>
            <pc:sldMasterMk cId="3899840436" sldId="2147483648"/>
            <pc:sldLayoutMk cId="1799930165" sldId="2147483651"/>
          </pc:sldLayoutMkLst>
        </pc:sldLayoutChg>
        <pc:sldLayoutChg chg="setBg">
          <pc:chgData name="Richard Griffiths" userId="3589901f-13d8-455a-b243-9847f36e8816" providerId="ADAL" clId="{70ADFCE1-2B1C-40C3-99A7-946C37E22849}" dt="2025-01-08T07:55:46.269" v="8745"/>
          <pc:sldLayoutMkLst>
            <pc:docMk/>
            <pc:sldMasterMk cId="3899840436" sldId="2147483648"/>
            <pc:sldLayoutMk cId="1578407353" sldId="2147483652"/>
          </pc:sldLayoutMkLst>
        </pc:sldLayoutChg>
        <pc:sldLayoutChg chg="setBg">
          <pc:chgData name="Richard Griffiths" userId="3589901f-13d8-455a-b243-9847f36e8816" providerId="ADAL" clId="{70ADFCE1-2B1C-40C3-99A7-946C37E22849}" dt="2025-01-08T07:55:46.269" v="8745"/>
          <pc:sldLayoutMkLst>
            <pc:docMk/>
            <pc:sldMasterMk cId="3899840436" sldId="2147483648"/>
            <pc:sldLayoutMk cId="3589216583" sldId="2147483653"/>
          </pc:sldLayoutMkLst>
        </pc:sldLayoutChg>
        <pc:sldLayoutChg chg="setBg">
          <pc:chgData name="Richard Griffiths" userId="3589901f-13d8-455a-b243-9847f36e8816" providerId="ADAL" clId="{70ADFCE1-2B1C-40C3-99A7-946C37E22849}" dt="2025-01-08T07:55:46.269" v="8745"/>
          <pc:sldLayoutMkLst>
            <pc:docMk/>
            <pc:sldMasterMk cId="3899840436" sldId="2147483648"/>
            <pc:sldLayoutMk cId="1773759147" sldId="2147483654"/>
          </pc:sldLayoutMkLst>
        </pc:sldLayoutChg>
        <pc:sldLayoutChg chg="setBg">
          <pc:chgData name="Richard Griffiths" userId="3589901f-13d8-455a-b243-9847f36e8816" providerId="ADAL" clId="{70ADFCE1-2B1C-40C3-99A7-946C37E22849}" dt="2025-01-08T07:55:46.269" v="8745"/>
          <pc:sldLayoutMkLst>
            <pc:docMk/>
            <pc:sldMasterMk cId="3899840436" sldId="2147483648"/>
            <pc:sldLayoutMk cId="4067047111" sldId="2147483655"/>
          </pc:sldLayoutMkLst>
        </pc:sldLayoutChg>
        <pc:sldLayoutChg chg="setBg">
          <pc:chgData name="Richard Griffiths" userId="3589901f-13d8-455a-b243-9847f36e8816" providerId="ADAL" clId="{70ADFCE1-2B1C-40C3-99A7-946C37E22849}" dt="2025-01-08T07:55:46.269" v="8745"/>
          <pc:sldLayoutMkLst>
            <pc:docMk/>
            <pc:sldMasterMk cId="3899840436" sldId="2147483648"/>
            <pc:sldLayoutMk cId="4271998428" sldId="2147483656"/>
          </pc:sldLayoutMkLst>
        </pc:sldLayoutChg>
        <pc:sldLayoutChg chg="setBg">
          <pc:chgData name="Richard Griffiths" userId="3589901f-13d8-455a-b243-9847f36e8816" providerId="ADAL" clId="{70ADFCE1-2B1C-40C3-99A7-946C37E22849}" dt="2025-01-08T07:55:46.269" v="8745"/>
          <pc:sldLayoutMkLst>
            <pc:docMk/>
            <pc:sldMasterMk cId="3899840436" sldId="2147483648"/>
            <pc:sldLayoutMk cId="4190906578" sldId="2147483657"/>
          </pc:sldLayoutMkLst>
        </pc:sldLayoutChg>
        <pc:sldLayoutChg chg="setBg">
          <pc:chgData name="Richard Griffiths" userId="3589901f-13d8-455a-b243-9847f36e8816" providerId="ADAL" clId="{70ADFCE1-2B1C-40C3-99A7-946C37E22849}" dt="2025-01-08T07:55:46.269" v="8745"/>
          <pc:sldLayoutMkLst>
            <pc:docMk/>
            <pc:sldMasterMk cId="3899840436" sldId="2147483648"/>
            <pc:sldLayoutMk cId="309362860" sldId="2147483658"/>
          </pc:sldLayoutMkLst>
        </pc:sldLayoutChg>
        <pc:sldLayoutChg chg="setBg">
          <pc:chgData name="Richard Griffiths" userId="3589901f-13d8-455a-b243-9847f36e8816" providerId="ADAL" clId="{70ADFCE1-2B1C-40C3-99A7-946C37E22849}" dt="2025-01-08T07:55:46.269" v="8745"/>
          <pc:sldLayoutMkLst>
            <pc:docMk/>
            <pc:sldMasterMk cId="3899840436" sldId="2147483648"/>
            <pc:sldLayoutMk cId="1209807713" sldId="214748365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C026C9-4C52-4B60-A858-A50E4BE56DA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A6160113-35DB-4BB4-9269-631D6FEB5E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410D272-305C-421E-A9EF-95D63D599B42}" type="datetimeFigureOut">
              <a:rPr lang="en-US" smtClean="0"/>
              <a:t>1/9/2025</a:t>
            </a:fld>
            <a:endParaRPr lang="en-US" dirty="0"/>
          </a:p>
        </p:txBody>
      </p:sp>
      <p:sp>
        <p:nvSpPr>
          <p:cNvPr id="4" name="Footer Placeholder 3">
            <a:extLst>
              <a:ext uri="{FF2B5EF4-FFF2-40B4-BE49-F238E27FC236}">
                <a16:creationId xmlns:a16="http://schemas.microsoft.com/office/drawing/2014/main" id="{FF40E5BB-A291-4B94-8433-B9D3F16854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5857D678-038E-42A6-961E-EAB034DB470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DE7DFA-63CC-4ED7-B30E-ACF88B4B8932}" type="slidenum">
              <a:rPr lang="en-US" smtClean="0"/>
              <a:t>‹#›</a:t>
            </a:fld>
            <a:endParaRPr lang="en-US" dirty="0"/>
          </a:p>
        </p:txBody>
      </p:sp>
    </p:spTree>
    <p:extLst>
      <p:ext uri="{BB962C8B-B14F-4D97-AF65-F5344CB8AC3E}">
        <p14:creationId xmlns:p14="http://schemas.microsoft.com/office/powerpoint/2010/main" val="2350091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E16E63-7886-43BC-8DD4-4F14C3DD7360}" type="datetimeFigureOut">
              <a:rPr lang="en-US" smtClean="0"/>
              <a:t>1/9/2025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8C5307-140F-447F-BCBA-BB92E3A2906B}" type="slidenum">
              <a:rPr lang="en-US" smtClean="0"/>
              <a:t>‹#›</a:t>
            </a:fld>
            <a:endParaRPr lang="en-US" dirty="0"/>
          </a:p>
        </p:txBody>
      </p:sp>
    </p:spTree>
    <p:extLst>
      <p:ext uri="{BB962C8B-B14F-4D97-AF65-F5344CB8AC3E}">
        <p14:creationId xmlns:p14="http://schemas.microsoft.com/office/powerpoint/2010/main" val="1033154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4FD2957-8595-499F-896A-E9A0888D058B}"/>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9" name="Rectangle 8">
            <a:extLst>
              <a:ext uri="{FF2B5EF4-FFF2-40B4-BE49-F238E27FC236}">
                <a16:creationId xmlns:a16="http://schemas.microsoft.com/office/drawing/2014/main" id="{1C44A184-010C-483F-8B5A-3D1E7E6EF981}"/>
              </a:ext>
              <a:ext uri="{C183D7F6-B498-43B3-948B-1728B52AA6E4}">
                <adec:decorative xmlns:adec="http://schemas.microsoft.com/office/drawing/2017/decorative" val="1"/>
              </a:ext>
            </a:extLst>
          </p:cNvPr>
          <p:cNvSpPr/>
          <p:nvPr userDrawn="1"/>
        </p:nvSpPr>
        <p:spPr>
          <a:xfrm>
            <a:off x="1" y="0"/>
            <a:ext cx="81153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AB4C3"/>
              </a:solidFill>
              <a:effectLst/>
              <a:uLnTx/>
              <a:uFillTx/>
              <a:latin typeface="Avenir Next LT Pro"/>
              <a:ea typeface="+mn-ea"/>
              <a:cs typeface="+mn-cs"/>
            </a:endParaRPr>
          </a:p>
        </p:txBody>
      </p:sp>
      <p:sp>
        <p:nvSpPr>
          <p:cNvPr id="10" name="Title 1">
            <a:extLst>
              <a:ext uri="{FF2B5EF4-FFF2-40B4-BE49-F238E27FC236}">
                <a16:creationId xmlns:a16="http://schemas.microsoft.com/office/drawing/2014/main" id="{9582A2E2-E6DD-4321-B03A-F6C071C1BB7B}"/>
              </a:ext>
            </a:extLst>
          </p:cNvPr>
          <p:cNvSpPr>
            <a:spLocks noGrp="1"/>
          </p:cNvSpPr>
          <p:nvPr>
            <p:ph type="ctrTitle"/>
          </p:nvPr>
        </p:nvSpPr>
        <p:spPr>
          <a:xfrm>
            <a:off x="649044" y="753034"/>
            <a:ext cx="6815446" cy="3887390"/>
          </a:xfrm>
        </p:spPr>
        <p:txBody>
          <a:bodyPr anchor="t">
            <a:normAutofit/>
          </a:bodyPr>
          <a:lstStyle>
            <a:lvl1pPr>
              <a:defRPr sz="8500" spc="-20" baseline="0">
                <a:solidFill>
                  <a:schemeClr val="bg1"/>
                </a:solidFill>
              </a:defRPr>
            </a:lvl1pPr>
          </a:lstStyle>
          <a:p>
            <a:r>
              <a:rPr lang="en-US"/>
              <a:t>Click to edit Master title style</a:t>
            </a:r>
            <a:endParaRPr lang="en-US" dirty="0"/>
          </a:p>
        </p:txBody>
      </p:sp>
      <p:sp>
        <p:nvSpPr>
          <p:cNvPr id="11" name="Subtitle 2">
            <a:extLst>
              <a:ext uri="{FF2B5EF4-FFF2-40B4-BE49-F238E27FC236}">
                <a16:creationId xmlns:a16="http://schemas.microsoft.com/office/drawing/2014/main" id="{D21B6D9B-E3FB-48D2-A477-5B73E2216682}"/>
              </a:ext>
            </a:extLst>
          </p:cNvPr>
          <p:cNvSpPr>
            <a:spLocks noGrp="1"/>
          </p:cNvSpPr>
          <p:nvPr>
            <p:ph type="subTitle" idx="1"/>
          </p:nvPr>
        </p:nvSpPr>
        <p:spPr>
          <a:xfrm>
            <a:off x="649045" y="4640424"/>
            <a:ext cx="6437555" cy="1303176"/>
          </a:xfrm>
        </p:spPr>
        <p:txBody>
          <a:bodyPr anchor="b">
            <a:normAutofit/>
          </a:bodyPr>
          <a:lstStyle>
            <a:lvl1pPr marL="0" indent="0">
              <a:buNone/>
              <a:defRPr sz="2800" b="1">
                <a:solidFill>
                  <a:schemeClr val="bg1"/>
                </a:solidFill>
              </a:defRPr>
            </a:lvl1pPr>
          </a:lstStyle>
          <a:p>
            <a:r>
              <a:rPr lang="en-US"/>
              <a:t>Click to edit Master subtitle style</a:t>
            </a:r>
            <a:endParaRPr lang="en-US" dirty="0"/>
          </a:p>
        </p:txBody>
      </p:sp>
      <p:sp>
        <p:nvSpPr>
          <p:cNvPr id="18" name="Picture Placeholder 16">
            <a:extLst>
              <a:ext uri="{FF2B5EF4-FFF2-40B4-BE49-F238E27FC236}">
                <a16:creationId xmlns:a16="http://schemas.microsoft.com/office/drawing/2014/main" id="{38823550-6B12-4BFD-9C91-668B623E3536}"/>
              </a:ext>
            </a:extLst>
          </p:cNvPr>
          <p:cNvSpPr>
            <a:spLocks noGrp="1"/>
          </p:cNvSpPr>
          <p:nvPr>
            <p:ph type="pic" sz="quarter" idx="13" hasCustomPrompt="1"/>
          </p:nvPr>
        </p:nvSpPr>
        <p:spPr>
          <a:xfrm>
            <a:off x="8113533" y="0"/>
            <a:ext cx="4082983" cy="6858000"/>
          </a:xfrm>
        </p:spPr>
        <p:txBody>
          <a:bodyPr/>
          <a:lstStyle>
            <a:lvl1pPr marL="0" indent="0" algn="ctr">
              <a:buNone/>
              <a:defRPr/>
            </a:lvl1pPr>
          </a:lstStyle>
          <a:p>
            <a:r>
              <a:rPr lang="en-US" dirty="0"/>
              <a:t>Click to add photo</a:t>
            </a:r>
          </a:p>
        </p:txBody>
      </p:sp>
    </p:spTree>
    <p:extLst>
      <p:ext uri="{BB962C8B-B14F-4D97-AF65-F5344CB8AC3E}">
        <p14:creationId xmlns:p14="http://schemas.microsoft.com/office/powerpoint/2010/main" val="3706224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2 Column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F516FD-E4AF-4BA2-902A-DA4674655726}"/>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7F0F480-E13D-4322-ADF4-56769DC5AFF3}"/>
              </a:ext>
            </a:extLst>
          </p:cNvPr>
          <p:cNvSpPr>
            <a:spLocks noGrp="1"/>
          </p:cNvSpPr>
          <p:nvPr>
            <p:ph type="title" hasCustomPrompt="1"/>
          </p:nvPr>
        </p:nvSpPr>
        <p:spPr>
          <a:xfrm>
            <a:off x="1249680" y="190500"/>
            <a:ext cx="10036292" cy="773776"/>
          </a:xfrm>
        </p:spPr>
        <p:txBody>
          <a:bodyPr anchor="ctr"/>
          <a:lstStyle>
            <a:lvl1pPr algn="r">
              <a:lnSpc>
                <a:spcPct val="100000"/>
              </a:lnSpc>
              <a:defRPr spc="-20" baseline="0">
                <a:solidFill>
                  <a:schemeClr val="bg1"/>
                </a:solidFill>
              </a:defRPr>
            </a:lvl1pPr>
          </a:lstStyle>
          <a:p>
            <a:r>
              <a:rPr lang="en-US" dirty="0"/>
              <a:t>Click to add title</a:t>
            </a:r>
          </a:p>
        </p:txBody>
      </p:sp>
      <p:sp>
        <p:nvSpPr>
          <p:cNvPr id="12" name="Text Placeholder 30">
            <a:extLst>
              <a:ext uri="{FF2B5EF4-FFF2-40B4-BE49-F238E27FC236}">
                <a16:creationId xmlns:a16="http://schemas.microsoft.com/office/drawing/2014/main" id="{7F0BA818-CA3B-46FD-9A79-7BDC1D9CA710}"/>
              </a:ext>
            </a:extLst>
          </p:cNvPr>
          <p:cNvSpPr>
            <a:spLocks noGrp="1"/>
          </p:cNvSpPr>
          <p:nvPr>
            <p:ph type="body" sz="quarter" idx="14" hasCustomPrompt="1"/>
          </p:nvPr>
        </p:nvSpPr>
        <p:spPr>
          <a:xfrm>
            <a:off x="1209243" y="1764139"/>
            <a:ext cx="4756714"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7" name="Text Placeholder 15">
            <a:extLst>
              <a:ext uri="{FF2B5EF4-FFF2-40B4-BE49-F238E27FC236}">
                <a16:creationId xmlns:a16="http://schemas.microsoft.com/office/drawing/2014/main" id="{4EAD007E-B9BB-4C9F-BDC8-127A77F0F96D}"/>
              </a:ext>
            </a:extLst>
          </p:cNvPr>
          <p:cNvSpPr>
            <a:spLocks noGrp="1"/>
          </p:cNvSpPr>
          <p:nvPr>
            <p:ph type="body" sz="quarter" idx="17" hasCustomPrompt="1"/>
          </p:nvPr>
        </p:nvSpPr>
        <p:spPr>
          <a:xfrm>
            <a:off x="1209243" y="2374900"/>
            <a:ext cx="4756714" cy="3365500"/>
          </a:xfrm>
        </p:spPr>
        <p:txBody>
          <a:bodyPr>
            <a:normAutofit/>
          </a:bodyPr>
          <a:lstStyle>
            <a:lvl1pPr>
              <a:defRPr sz="2000"/>
            </a:lvl1pPr>
          </a:lstStyle>
          <a:p>
            <a:pPr lvl="0"/>
            <a:r>
              <a:rPr lang="en-US" dirty="0"/>
              <a:t>Click to add text</a:t>
            </a:r>
          </a:p>
        </p:txBody>
      </p:sp>
      <p:sp>
        <p:nvSpPr>
          <p:cNvPr id="14" name="Text Placeholder 30">
            <a:extLst>
              <a:ext uri="{FF2B5EF4-FFF2-40B4-BE49-F238E27FC236}">
                <a16:creationId xmlns:a16="http://schemas.microsoft.com/office/drawing/2014/main" id="{9ECBA1DE-781A-4AA7-86CA-0EBE52A9B417}"/>
              </a:ext>
            </a:extLst>
          </p:cNvPr>
          <p:cNvSpPr>
            <a:spLocks noGrp="1"/>
          </p:cNvSpPr>
          <p:nvPr>
            <p:ph type="body" sz="quarter" idx="16" hasCustomPrompt="1"/>
          </p:nvPr>
        </p:nvSpPr>
        <p:spPr>
          <a:xfrm>
            <a:off x="6257467" y="1764031"/>
            <a:ext cx="4756714"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8" name="Text Placeholder 15">
            <a:extLst>
              <a:ext uri="{FF2B5EF4-FFF2-40B4-BE49-F238E27FC236}">
                <a16:creationId xmlns:a16="http://schemas.microsoft.com/office/drawing/2014/main" id="{53A9CA10-3BBC-41E7-A34E-C6CCFEC8205E}"/>
              </a:ext>
            </a:extLst>
          </p:cNvPr>
          <p:cNvSpPr>
            <a:spLocks noGrp="1"/>
          </p:cNvSpPr>
          <p:nvPr>
            <p:ph type="body" sz="quarter" idx="18" hasCustomPrompt="1"/>
          </p:nvPr>
        </p:nvSpPr>
        <p:spPr>
          <a:xfrm>
            <a:off x="6257467" y="2374900"/>
            <a:ext cx="4756714" cy="3365500"/>
          </a:xfrm>
        </p:spPr>
        <p:txBody>
          <a:bodyPr>
            <a:normAutofit/>
          </a:bodyPr>
          <a:lstStyle>
            <a:lvl1pPr>
              <a:defRPr sz="2000"/>
            </a:lvl1pPr>
          </a:lstStyle>
          <a:p>
            <a:pPr lvl="0"/>
            <a:r>
              <a:rPr lang="en-US" dirty="0"/>
              <a:t>Click to add text</a:t>
            </a:r>
          </a:p>
        </p:txBody>
      </p:sp>
      <p:sp>
        <p:nvSpPr>
          <p:cNvPr id="6" name="Footer Placeholder 4">
            <a:extLst>
              <a:ext uri="{FF2B5EF4-FFF2-40B4-BE49-F238E27FC236}">
                <a16:creationId xmlns:a16="http://schemas.microsoft.com/office/drawing/2014/main" id="{27F3D4E9-1171-434D-AA71-EA27F72E0D99}"/>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7" name="Date Placeholder 3">
            <a:extLst>
              <a:ext uri="{FF2B5EF4-FFF2-40B4-BE49-F238E27FC236}">
                <a16:creationId xmlns:a16="http://schemas.microsoft.com/office/drawing/2014/main" id="{57A29A0D-15CB-4460-9435-7E7D645346A5}"/>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8" name="Slide Number Placeholder 5">
            <a:extLst>
              <a:ext uri="{FF2B5EF4-FFF2-40B4-BE49-F238E27FC236}">
                <a16:creationId xmlns:a16="http://schemas.microsoft.com/office/drawing/2014/main" id="{8B6F95C2-7834-44D3-B93B-79D944E1283C}"/>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09362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3 Column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E97352E-C52D-43BE-BCE2-2D71FE0353EF}"/>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7" name="Title 6">
            <a:extLst>
              <a:ext uri="{FF2B5EF4-FFF2-40B4-BE49-F238E27FC236}">
                <a16:creationId xmlns:a16="http://schemas.microsoft.com/office/drawing/2014/main" id="{92051A8D-592F-40C1-A65D-E1F17B07C94A}"/>
              </a:ext>
            </a:extLst>
          </p:cNvPr>
          <p:cNvSpPr>
            <a:spLocks noGrp="1"/>
          </p:cNvSpPr>
          <p:nvPr>
            <p:ph type="title" hasCustomPrompt="1"/>
          </p:nvPr>
        </p:nvSpPr>
        <p:spPr>
          <a:xfrm>
            <a:off x="1879600" y="183988"/>
            <a:ext cx="9406372" cy="803380"/>
          </a:xfrm>
        </p:spPr>
        <p:txBody>
          <a:bodyPr anchor="ctr"/>
          <a:lstStyle>
            <a:lvl1pPr algn="r">
              <a:lnSpc>
                <a:spcPct val="100000"/>
              </a:lnSpc>
              <a:defRPr spc="-20" baseline="0">
                <a:solidFill>
                  <a:schemeClr val="bg1"/>
                </a:solidFill>
              </a:defRPr>
            </a:lvl1pPr>
          </a:lstStyle>
          <a:p>
            <a:r>
              <a:rPr lang="en-US" dirty="0"/>
              <a:t>Click to add title</a:t>
            </a:r>
          </a:p>
        </p:txBody>
      </p:sp>
      <p:sp>
        <p:nvSpPr>
          <p:cNvPr id="8" name="Text Placeholder 30">
            <a:extLst>
              <a:ext uri="{FF2B5EF4-FFF2-40B4-BE49-F238E27FC236}">
                <a16:creationId xmlns:a16="http://schemas.microsoft.com/office/drawing/2014/main" id="{CF4C4703-C9D4-483C-8E41-17BB7193D010}"/>
              </a:ext>
            </a:extLst>
          </p:cNvPr>
          <p:cNvSpPr>
            <a:spLocks noGrp="1"/>
          </p:cNvSpPr>
          <p:nvPr>
            <p:ph type="body" sz="quarter" idx="14" hasCustomPrompt="1"/>
          </p:nvPr>
        </p:nvSpPr>
        <p:spPr>
          <a:xfrm>
            <a:off x="851300" y="1764193"/>
            <a:ext cx="3327366"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4" name="Text Placeholder 15">
            <a:extLst>
              <a:ext uri="{FF2B5EF4-FFF2-40B4-BE49-F238E27FC236}">
                <a16:creationId xmlns:a16="http://schemas.microsoft.com/office/drawing/2014/main" id="{7393281D-B77A-4BB8-A3E2-49E0F1259DA9}"/>
              </a:ext>
            </a:extLst>
          </p:cNvPr>
          <p:cNvSpPr>
            <a:spLocks noGrp="1"/>
          </p:cNvSpPr>
          <p:nvPr>
            <p:ph type="body" sz="quarter" idx="19" hasCustomPrompt="1"/>
          </p:nvPr>
        </p:nvSpPr>
        <p:spPr>
          <a:xfrm>
            <a:off x="851193" y="2374899"/>
            <a:ext cx="3327366" cy="3485573"/>
          </a:xfrm>
        </p:spPr>
        <p:txBody>
          <a:bodyPr>
            <a:normAutofit/>
          </a:bodyPr>
          <a:lstStyle>
            <a:lvl1pPr>
              <a:defRPr sz="2000"/>
            </a:lvl1pPr>
          </a:lstStyle>
          <a:p>
            <a:pPr lvl="0"/>
            <a:r>
              <a:rPr lang="en-US" dirty="0"/>
              <a:t>Click to add text</a:t>
            </a:r>
          </a:p>
        </p:txBody>
      </p:sp>
      <p:sp>
        <p:nvSpPr>
          <p:cNvPr id="12" name="Text Placeholder 30">
            <a:extLst>
              <a:ext uri="{FF2B5EF4-FFF2-40B4-BE49-F238E27FC236}">
                <a16:creationId xmlns:a16="http://schemas.microsoft.com/office/drawing/2014/main" id="{6B205DED-723B-48E3-AE9F-556696225CAA}"/>
              </a:ext>
            </a:extLst>
          </p:cNvPr>
          <p:cNvSpPr>
            <a:spLocks noGrp="1"/>
          </p:cNvSpPr>
          <p:nvPr>
            <p:ph type="body" sz="quarter" idx="18" hasCustomPrompt="1"/>
          </p:nvPr>
        </p:nvSpPr>
        <p:spPr>
          <a:xfrm>
            <a:off x="4432317" y="1764193"/>
            <a:ext cx="3327366"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5" name="Text Placeholder 15">
            <a:extLst>
              <a:ext uri="{FF2B5EF4-FFF2-40B4-BE49-F238E27FC236}">
                <a16:creationId xmlns:a16="http://schemas.microsoft.com/office/drawing/2014/main" id="{77D63D24-8466-44F3-898F-5CBC42C7681F}"/>
              </a:ext>
            </a:extLst>
          </p:cNvPr>
          <p:cNvSpPr>
            <a:spLocks noGrp="1"/>
          </p:cNvSpPr>
          <p:nvPr>
            <p:ph type="body" sz="quarter" idx="20" hasCustomPrompt="1"/>
          </p:nvPr>
        </p:nvSpPr>
        <p:spPr>
          <a:xfrm>
            <a:off x="4432317" y="2374899"/>
            <a:ext cx="3327366" cy="3485573"/>
          </a:xfrm>
        </p:spPr>
        <p:txBody>
          <a:bodyPr>
            <a:normAutofit/>
          </a:bodyPr>
          <a:lstStyle>
            <a:lvl1pPr>
              <a:defRPr sz="2000"/>
            </a:lvl1pPr>
          </a:lstStyle>
          <a:p>
            <a:pPr lvl="0"/>
            <a:r>
              <a:rPr lang="en-US" dirty="0"/>
              <a:t>Click to add text</a:t>
            </a:r>
          </a:p>
        </p:txBody>
      </p:sp>
      <p:sp>
        <p:nvSpPr>
          <p:cNvPr id="10" name="Text Placeholder 30">
            <a:extLst>
              <a:ext uri="{FF2B5EF4-FFF2-40B4-BE49-F238E27FC236}">
                <a16:creationId xmlns:a16="http://schemas.microsoft.com/office/drawing/2014/main" id="{F600D1D1-B6A8-4A4E-BC6A-897FE089CBEC}"/>
              </a:ext>
            </a:extLst>
          </p:cNvPr>
          <p:cNvSpPr>
            <a:spLocks noGrp="1"/>
          </p:cNvSpPr>
          <p:nvPr>
            <p:ph type="body" sz="quarter" idx="16" hasCustomPrompt="1"/>
          </p:nvPr>
        </p:nvSpPr>
        <p:spPr>
          <a:xfrm>
            <a:off x="8025393" y="1764193"/>
            <a:ext cx="3327366"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6" name="Text Placeholder 15">
            <a:extLst>
              <a:ext uri="{FF2B5EF4-FFF2-40B4-BE49-F238E27FC236}">
                <a16:creationId xmlns:a16="http://schemas.microsoft.com/office/drawing/2014/main" id="{A205F643-67E9-4E41-A65F-163C816090B9}"/>
              </a:ext>
            </a:extLst>
          </p:cNvPr>
          <p:cNvSpPr>
            <a:spLocks noGrp="1"/>
          </p:cNvSpPr>
          <p:nvPr>
            <p:ph type="body" sz="quarter" idx="21" hasCustomPrompt="1"/>
          </p:nvPr>
        </p:nvSpPr>
        <p:spPr>
          <a:xfrm>
            <a:off x="8025393" y="2374899"/>
            <a:ext cx="3327366" cy="3485573"/>
          </a:xfrm>
        </p:spPr>
        <p:txBody>
          <a:bodyPr>
            <a:normAutofit/>
          </a:bodyPr>
          <a:lstStyle>
            <a:lvl1pPr>
              <a:defRPr sz="2000"/>
            </a:lvl1pPr>
          </a:lstStyle>
          <a:p>
            <a:pPr lvl="0"/>
            <a:r>
              <a:rPr lang="en-US" dirty="0"/>
              <a:t>Click to add text</a:t>
            </a:r>
          </a:p>
        </p:txBody>
      </p:sp>
      <p:sp>
        <p:nvSpPr>
          <p:cNvPr id="2" name="Footer Placeholder 4">
            <a:extLst>
              <a:ext uri="{FF2B5EF4-FFF2-40B4-BE49-F238E27FC236}">
                <a16:creationId xmlns:a16="http://schemas.microsoft.com/office/drawing/2014/main" id="{B0EF04CC-F1B1-495C-BA2F-F28A5D9715A2}"/>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3" name="Date Placeholder 3">
            <a:extLst>
              <a:ext uri="{FF2B5EF4-FFF2-40B4-BE49-F238E27FC236}">
                <a16:creationId xmlns:a16="http://schemas.microsoft.com/office/drawing/2014/main" id="{657B66A6-EBC5-4A75-B938-7148B7A12627}"/>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4" name="Slide Number Placeholder 5">
            <a:extLst>
              <a:ext uri="{FF2B5EF4-FFF2-40B4-BE49-F238E27FC236}">
                <a16:creationId xmlns:a16="http://schemas.microsoft.com/office/drawing/2014/main" id="{D83DD707-C769-4868-9B2F-1BF7ABBCD207}"/>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209807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74716EF3-1422-48C0-BC49-14FAC3550FCD}"/>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8" name="Rectangle 7">
            <a:extLst>
              <a:ext uri="{FF2B5EF4-FFF2-40B4-BE49-F238E27FC236}">
                <a16:creationId xmlns:a16="http://schemas.microsoft.com/office/drawing/2014/main" id="{7F2AAFDE-CB45-46CA-8961-8133FCA5F385}"/>
              </a:ext>
              <a:ext uri="{C183D7F6-B498-43B3-948B-1728B52AA6E4}">
                <adec:decorative xmlns:adec="http://schemas.microsoft.com/office/drawing/2017/decorative" val="1"/>
              </a:ext>
            </a:extLst>
          </p:cNvPr>
          <p:cNvSpPr/>
          <p:nvPr userDrawn="1"/>
        </p:nvSpPr>
        <p:spPr>
          <a:xfrm>
            <a:off x="0" y="0"/>
            <a:ext cx="40767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9" name="Title 1">
            <a:extLst>
              <a:ext uri="{FF2B5EF4-FFF2-40B4-BE49-F238E27FC236}">
                <a16:creationId xmlns:a16="http://schemas.microsoft.com/office/drawing/2014/main" id="{B209C30D-AB58-482B-B553-F71367094EB9}"/>
              </a:ext>
            </a:extLst>
          </p:cNvPr>
          <p:cNvSpPr>
            <a:spLocks noGrp="1"/>
          </p:cNvSpPr>
          <p:nvPr>
            <p:ph type="title"/>
          </p:nvPr>
        </p:nvSpPr>
        <p:spPr>
          <a:xfrm>
            <a:off x="532264" y="776941"/>
            <a:ext cx="3209008" cy="5166659"/>
          </a:xfrm>
        </p:spPr>
        <p:txBody>
          <a:bodyPr anchor="b"/>
          <a:lstStyle>
            <a:lvl1pPr>
              <a:defRPr spc="-20" baseline="0">
                <a:solidFill>
                  <a:schemeClr val="bg1"/>
                </a:solidFill>
              </a:defRPr>
            </a:lvl1pPr>
          </a:lstStyle>
          <a:p>
            <a:r>
              <a:rPr lang="en-US">
                <a:solidFill>
                  <a:srgbClr val="FFFFFF"/>
                </a:solidFill>
              </a:rPr>
              <a:t>Click to edit Master title style</a:t>
            </a:r>
            <a:endParaRPr lang="en-US" dirty="0">
              <a:solidFill>
                <a:srgbClr val="FFFFFF"/>
              </a:solidFill>
            </a:endParaRPr>
          </a:p>
        </p:txBody>
      </p:sp>
      <p:sp>
        <p:nvSpPr>
          <p:cNvPr id="13" name="Footer Placeholder 4">
            <a:extLst>
              <a:ext uri="{FF2B5EF4-FFF2-40B4-BE49-F238E27FC236}">
                <a16:creationId xmlns:a16="http://schemas.microsoft.com/office/drawing/2014/main" id="{D946F5EF-2C45-4A87-A1DD-BD2A6FB91BC5}"/>
              </a:ext>
            </a:extLst>
          </p:cNvPr>
          <p:cNvSpPr>
            <a:spLocks noGrp="1"/>
          </p:cNvSpPr>
          <p:nvPr>
            <p:ph type="ftr" sz="quarter" idx="11"/>
          </p:nvPr>
        </p:nvSpPr>
        <p:spPr>
          <a:xfrm>
            <a:off x="199277" y="6356350"/>
            <a:ext cx="3749040" cy="365125"/>
          </a:xfrm>
        </p:spPr>
        <p:txBody>
          <a:bodyPr/>
          <a:lstStyle>
            <a:lvl1pPr>
              <a:defRPr>
                <a:solidFill>
                  <a:schemeClr val="bg1"/>
                </a:solidFill>
              </a:defRPr>
            </a:lvl1pPr>
          </a:lstStyle>
          <a:p>
            <a:r>
              <a:rPr lang="en-US" dirty="0"/>
              <a:t>Presentation title</a:t>
            </a:r>
          </a:p>
        </p:txBody>
      </p:sp>
      <p:sp>
        <p:nvSpPr>
          <p:cNvPr id="19" name="Picture Placeholder 16">
            <a:extLst>
              <a:ext uri="{FF2B5EF4-FFF2-40B4-BE49-F238E27FC236}">
                <a16:creationId xmlns:a16="http://schemas.microsoft.com/office/drawing/2014/main" id="{B1A8891C-A2D4-4238-ABCE-62AB3A9121A5}"/>
              </a:ext>
            </a:extLst>
          </p:cNvPr>
          <p:cNvSpPr>
            <a:spLocks noGrp="1"/>
          </p:cNvSpPr>
          <p:nvPr>
            <p:ph type="pic" sz="quarter" idx="13" hasCustomPrompt="1"/>
          </p:nvPr>
        </p:nvSpPr>
        <p:spPr>
          <a:xfrm>
            <a:off x="4076700" y="0"/>
            <a:ext cx="4038600" cy="3429000"/>
          </a:xfrm>
        </p:spPr>
        <p:txBody>
          <a:bodyPr/>
          <a:lstStyle>
            <a:lvl1pPr marL="0" indent="0" algn="ctr">
              <a:buNone/>
              <a:defRPr/>
            </a:lvl1pPr>
          </a:lstStyle>
          <a:p>
            <a:r>
              <a:rPr lang="en-US" dirty="0"/>
              <a:t>Click to add photo</a:t>
            </a:r>
          </a:p>
        </p:txBody>
      </p:sp>
      <p:sp>
        <p:nvSpPr>
          <p:cNvPr id="20" name="Picture Placeholder 16">
            <a:extLst>
              <a:ext uri="{FF2B5EF4-FFF2-40B4-BE49-F238E27FC236}">
                <a16:creationId xmlns:a16="http://schemas.microsoft.com/office/drawing/2014/main" id="{7B51DFB6-C977-4551-BE38-57688D7FF0B7}"/>
              </a:ext>
            </a:extLst>
          </p:cNvPr>
          <p:cNvSpPr>
            <a:spLocks noGrp="1"/>
          </p:cNvSpPr>
          <p:nvPr>
            <p:ph type="pic" sz="quarter" idx="14" hasCustomPrompt="1"/>
          </p:nvPr>
        </p:nvSpPr>
        <p:spPr>
          <a:xfrm>
            <a:off x="8115300" y="0"/>
            <a:ext cx="4076701" cy="3429000"/>
          </a:xfrm>
        </p:spPr>
        <p:txBody>
          <a:bodyPr/>
          <a:lstStyle>
            <a:lvl1pPr marL="0" indent="0" algn="ctr">
              <a:buNone/>
              <a:defRPr/>
            </a:lvl1pPr>
          </a:lstStyle>
          <a:p>
            <a:r>
              <a:rPr lang="en-US" dirty="0"/>
              <a:t>Click to add photo</a:t>
            </a:r>
          </a:p>
        </p:txBody>
      </p:sp>
      <p:sp>
        <p:nvSpPr>
          <p:cNvPr id="24" name="Text Placeholder 21">
            <a:extLst>
              <a:ext uri="{FF2B5EF4-FFF2-40B4-BE49-F238E27FC236}">
                <a16:creationId xmlns:a16="http://schemas.microsoft.com/office/drawing/2014/main" id="{DFCFAED4-0A56-424D-BF74-4051B0BDA9A6}"/>
              </a:ext>
            </a:extLst>
          </p:cNvPr>
          <p:cNvSpPr>
            <a:spLocks noGrp="1"/>
          </p:cNvSpPr>
          <p:nvPr>
            <p:ph type="body" sz="quarter" idx="15" hasCustomPrompt="1"/>
          </p:nvPr>
        </p:nvSpPr>
        <p:spPr>
          <a:xfrm>
            <a:off x="4864100" y="3841750"/>
            <a:ext cx="6599238" cy="2296083"/>
          </a:xfrm>
        </p:spPr>
        <p:txBody>
          <a:bodyPr>
            <a:normAutofit/>
          </a:bodyPr>
          <a:lstStyle>
            <a:lvl1pPr marL="342900" indent="-342900">
              <a:buFont typeface="Arial" panose="020B0604020202020204" pitchFamily="34" charset="0"/>
              <a:buChar char="•"/>
              <a:defRPr sz="2000"/>
            </a:lvl1pPr>
          </a:lstStyle>
          <a:p>
            <a:pPr lvl="0"/>
            <a:r>
              <a:rPr lang="en-US" dirty="0"/>
              <a:t>Click to add text</a:t>
            </a:r>
          </a:p>
        </p:txBody>
      </p:sp>
      <p:sp>
        <p:nvSpPr>
          <p:cNvPr id="14" name="Date Placeholder 3">
            <a:extLst>
              <a:ext uri="{FF2B5EF4-FFF2-40B4-BE49-F238E27FC236}">
                <a16:creationId xmlns:a16="http://schemas.microsoft.com/office/drawing/2014/main" id="{9188F17E-DD3B-4CCC-957F-5A6914488466}"/>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5" name="Slide Number Placeholder 5">
            <a:extLst>
              <a:ext uri="{FF2B5EF4-FFF2-40B4-BE49-F238E27FC236}">
                <a16:creationId xmlns:a16="http://schemas.microsoft.com/office/drawing/2014/main" id="{2A0235C7-971D-4E52-B991-EFA44A9AFC3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4D815C-8BF3-4ECF-A945-A2A7C2983AF9}"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643672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83698AF-A86A-4D69-8272-76C9C1914A3B}"/>
              </a:ext>
              <a:ext uri="{C183D7F6-B498-43B3-948B-1728B52AA6E4}">
                <adec:decorative xmlns:adec="http://schemas.microsoft.com/office/drawing/2017/decorative" val="1"/>
              </a:ext>
            </a:extLst>
          </p:cNvPr>
          <p:cNvSpPr/>
          <p:nvPr userDrawn="1"/>
        </p:nvSpPr>
        <p:spPr>
          <a:xfrm>
            <a:off x="0" y="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4" name="Title 1">
            <a:extLst>
              <a:ext uri="{FF2B5EF4-FFF2-40B4-BE49-F238E27FC236}">
                <a16:creationId xmlns:a16="http://schemas.microsoft.com/office/drawing/2014/main" id="{F9E2DC86-4009-449C-8F4E-779A8C762B26}"/>
              </a:ext>
            </a:extLst>
          </p:cNvPr>
          <p:cNvSpPr>
            <a:spLocks noGrp="1"/>
          </p:cNvSpPr>
          <p:nvPr>
            <p:ph type="title"/>
          </p:nvPr>
        </p:nvSpPr>
        <p:spPr>
          <a:xfrm>
            <a:off x="649045" y="365124"/>
            <a:ext cx="9523655" cy="1501327"/>
          </a:xfrm>
        </p:spPr>
        <p:txBody>
          <a:bodyPr/>
          <a:lstStyle>
            <a:lvl1pPr>
              <a:defRPr spc="-20" baseline="0">
                <a:solidFill>
                  <a:schemeClr val="bg1"/>
                </a:solidFill>
              </a:defRPr>
            </a:lvl1pPr>
          </a:lstStyle>
          <a:p>
            <a:r>
              <a:rPr lang="en-US">
                <a:solidFill>
                  <a:srgbClr val="FFFFFF"/>
                </a:solidFill>
              </a:rPr>
              <a:t>Click to edit Master title style</a:t>
            </a:r>
            <a:endParaRPr lang="en-US" dirty="0">
              <a:solidFill>
                <a:srgbClr val="FFFFFF"/>
              </a:solidFill>
            </a:endParaRPr>
          </a:p>
        </p:txBody>
      </p:sp>
      <p:sp>
        <p:nvSpPr>
          <p:cNvPr id="12" name="Picture Placeholder 10">
            <a:extLst>
              <a:ext uri="{FF2B5EF4-FFF2-40B4-BE49-F238E27FC236}">
                <a16:creationId xmlns:a16="http://schemas.microsoft.com/office/drawing/2014/main" id="{671630E1-6506-4E93-BB6A-0604E0D04932}"/>
              </a:ext>
            </a:extLst>
          </p:cNvPr>
          <p:cNvSpPr>
            <a:spLocks noGrp="1"/>
          </p:cNvSpPr>
          <p:nvPr>
            <p:ph type="pic" sz="quarter" idx="13" hasCustomPrompt="1"/>
          </p:nvPr>
        </p:nvSpPr>
        <p:spPr>
          <a:xfrm>
            <a:off x="0" y="2286000"/>
            <a:ext cx="5067300" cy="4572000"/>
          </a:xfrm>
        </p:spPr>
        <p:txBody>
          <a:bodyPr/>
          <a:lstStyle>
            <a:lvl1pPr marL="0" indent="0" algn="ctr">
              <a:buNone/>
              <a:defRPr/>
            </a:lvl1pPr>
          </a:lstStyle>
          <a:p>
            <a:r>
              <a:rPr lang="en-US" dirty="0"/>
              <a:t>Click to add photo</a:t>
            </a:r>
          </a:p>
        </p:txBody>
      </p:sp>
      <p:sp>
        <p:nvSpPr>
          <p:cNvPr id="7" name="Footer Placeholder 4">
            <a:extLst>
              <a:ext uri="{FF2B5EF4-FFF2-40B4-BE49-F238E27FC236}">
                <a16:creationId xmlns:a16="http://schemas.microsoft.com/office/drawing/2014/main" id="{51BAB65B-02AF-4992-85D0-8E98AB1BD965}"/>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r>
              <a:rPr lang="en-US" dirty="0">
                <a:effectLst>
                  <a:outerShdw blurRad="38100" dist="38100" dir="2700000" algn="tl">
                    <a:srgbClr val="000000">
                      <a:alpha val="43137"/>
                    </a:srgbClr>
                  </a:outerShdw>
                </a:effectLst>
              </a:rPr>
              <a:t>Presentation title</a:t>
            </a:r>
          </a:p>
        </p:txBody>
      </p:sp>
      <p:sp>
        <p:nvSpPr>
          <p:cNvPr id="6" name="Content Placeholder 2">
            <a:extLst>
              <a:ext uri="{FF2B5EF4-FFF2-40B4-BE49-F238E27FC236}">
                <a16:creationId xmlns:a16="http://schemas.microsoft.com/office/drawing/2014/main" id="{CFE115BC-4A4C-4385-82D5-106D1FAC359A}"/>
              </a:ext>
            </a:extLst>
          </p:cNvPr>
          <p:cNvSpPr>
            <a:spLocks noGrp="1"/>
          </p:cNvSpPr>
          <p:nvPr>
            <p:ph idx="1"/>
          </p:nvPr>
        </p:nvSpPr>
        <p:spPr>
          <a:xfrm>
            <a:off x="5819887" y="2899186"/>
            <a:ext cx="5610113" cy="3284359"/>
          </a:xfrm>
        </p:spPr>
        <p:txBody>
          <a:bodyPr>
            <a:normAutofit/>
          </a:bodyPr>
          <a:lstStyle>
            <a:lvl1pPr marL="0" indent="0">
              <a:buNone/>
              <a:defRPr/>
            </a:lvl1pPr>
          </a:lstStyle>
          <a:p>
            <a:pPr lvl="0"/>
            <a:r>
              <a:rPr lang="en-US"/>
              <a:t>Click to edit Master text styles</a:t>
            </a:r>
          </a:p>
        </p:txBody>
      </p:sp>
      <p:sp>
        <p:nvSpPr>
          <p:cNvPr id="8" name="Date Placeholder 3">
            <a:extLst>
              <a:ext uri="{FF2B5EF4-FFF2-40B4-BE49-F238E27FC236}">
                <a16:creationId xmlns:a16="http://schemas.microsoft.com/office/drawing/2014/main" id="{5CD3EB2B-80EF-4DC6-B2B6-F4B568443970}"/>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9" name="Slide Number Placeholder 5">
            <a:extLst>
              <a:ext uri="{FF2B5EF4-FFF2-40B4-BE49-F238E27FC236}">
                <a16:creationId xmlns:a16="http://schemas.microsoft.com/office/drawing/2014/main" id="{3DC3E33A-8A0A-4767-A4D9-CD8956379305}"/>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940D-6D44-4DF9-9322-B4B11F7EDCD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799930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46EB31F-C5DF-49FF-8DEA-86AC0C1860A0}"/>
              </a:ext>
              <a:ext uri="{C183D7F6-B498-43B3-948B-1728B52AA6E4}">
                <adec:decorative xmlns:adec="http://schemas.microsoft.com/office/drawing/2017/decorative" val="1"/>
              </a:ext>
            </a:extLst>
          </p:cNvPr>
          <p:cNvSpPr/>
          <p:nvPr userDrawn="1"/>
        </p:nvSpPr>
        <p:spPr>
          <a:xfrm>
            <a:off x="1" y="0"/>
            <a:ext cx="7086599" cy="4533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AB4C3"/>
              </a:solidFill>
              <a:effectLst/>
              <a:uLnTx/>
              <a:uFillTx/>
              <a:latin typeface="Avenir Next LT Pro"/>
              <a:ea typeface="+mn-ea"/>
              <a:cs typeface="+mn-cs"/>
            </a:endParaRPr>
          </a:p>
        </p:txBody>
      </p:sp>
      <p:sp>
        <p:nvSpPr>
          <p:cNvPr id="4" name="Title 1">
            <a:extLst>
              <a:ext uri="{FF2B5EF4-FFF2-40B4-BE49-F238E27FC236}">
                <a16:creationId xmlns:a16="http://schemas.microsoft.com/office/drawing/2014/main" id="{ACFE912F-46EC-49B0-9C9A-DE9CBDF9FBBF}"/>
              </a:ext>
            </a:extLst>
          </p:cNvPr>
          <p:cNvSpPr>
            <a:spLocks noGrp="1"/>
          </p:cNvSpPr>
          <p:nvPr>
            <p:ph type="ctrTitle"/>
          </p:nvPr>
        </p:nvSpPr>
        <p:spPr>
          <a:xfrm>
            <a:off x="649045" y="753035"/>
            <a:ext cx="5945393" cy="2366683"/>
          </a:xfrm>
        </p:spPr>
        <p:txBody>
          <a:bodyPr>
            <a:normAutofit/>
          </a:bodyPr>
          <a:lstStyle>
            <a:lvl1pPr>
              <a:defRPr spc="-20" baseline="0">
                <a:solidFill>
                  <a:schemeClr val="bg1"/>
                </a:solidFill>
              </a:defRPr>
            </a:lvl1pPr>
          </a:lstStyle>
          <a:p>
            <a:r>
              <a:rPr lang="en-US" sz="6000"/>
              <a:t>Click to edit Master title style</a:t>
            </a:r>
            <a:endParaRPr lang="en-US" sz="6000" dirty="0"/>
          </a:p>
        </p:txBody>
      </p:sp>
      <p:sp>
        <p:nvSpPr>
          <p:cNvPr id="5" name="Subtitle 2">
            <a:extLst>
              <a:ext uri="{FF2B5EF4-FFF2-40B4-BE49-F238E27FC236}">
                <a16:creationId xmlns:a16="http://schemas.microsoft.com/office/drawing/2014/main" id="{9BF32D81-1E24-45B8-A09D-EEAD404D8F31}"/>
              </a:ext>
            </a:extLst>
          </p:cNvPr>
          <p:cNvSpPr>
            <a:spLocks noGrp="1"/>
          </p:cNvSpPr>
          <p:nvPr>
            <p:ph type="subTitle" idx="1"/>
          </p:nvPr>
        </p:nvSpPr>
        <p:spPr>
          <a:xfrm>
            <a:off x="649045" y="3075868"/>
            <a:ext cx="5945393" cy="1108335"/>
          </a:xfrm>
        </p:spPr>
        <p:txBody>
          <a:bodyPr>
            <a:normAutofit/>
          </a:bodyPr>
          <a:lstStyle>
            <a:lvl1pPr marL="0" indent="0">
              <a:buNone/>
              <a:defRPr sz="2400">
                <a:solidFill>
                  <a:schemeClr val="bg1"/>
                </a:solidFill>
              </a:defRPr>
            </a:lvl1pPr>
          </a:lstStyle>
          <a:p>
            <a:r>
              <a:rPr lang="en-US"/>
              <a:t>Click to edit Master subtitle style</a:t>
            </a:r>
            <a:endParaRPr lang="en-US" dirty="0"/>
          </a:p>
        </p:txBody>
      </p:sp>
      <p:sp>
        <p:nvSpPr>
          <p:cNvPr id="16" name="Picture Placeholder 15">
            <a:extLst>
              <a:ext uri="{FF2B5EF4-FFF2-40B4-BE49-F238E27FC236}">
                <a16:creationId xmlns:a16="http://schemas.microsoft.com/office/drawing/2014/main" id="{9F9C7900-0694-4FDF-B29C-24016C0B9C60}"/>
              </a:ext>
            </a:extLst>
          </p:cNvPr>
          <p:cNvSpPr>
            <a:spLocks noGrp="1"/>
          </p:cNvSpPr>
          <p:nvPr>
            <p:ph type="pic" sz="quarter" idx="14" hasCustomPrompt="1"/>
          </p:nvPr>
        </p:nvSpPr>
        <p:spPr>
          <a:xfrm>
            <a:off x="0" y="4533900"/>
            <a:ext cx="7086598" cy="2324100"/>
          </a:xfrm>
        </p:spPr>
        <p:txBody>
          <a:bodyPr/>
          <a:lstStyle>
            <a:lvl1pPr marL="0" indent="0" algn="l">
              <a:buNone/>
              <a:defRPr/>
            </a:lvl1pPr>
          </a:lstStyle>
          <a:p>
            <a:r>
              <a:rPr lang="en-US" dirty="0"/>
              <a:t>Click to add photo</a:t>
            </a:r>
          </a:p>
        </p:txBody>
      </p:sp>
      <p:sp>
        <p:nvSpPr>
          <p:cNvPr id="8" name="Footer Placeholder 4">
            <a:extLst>
              <a:ext uri="{FF2B5EF4-FFF2-40B4-BE49-F238E27FC236}">
                <a16:creationId xmlns:a16="http://schemas.microsoft.com/office/drawing/2014/main" id="{52F1BABA-5C8C-4693-BD5A-974A171125F5}"/>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Presentation title</a:t>
            </a:r>
          </a:p>
        </p:txBody>
      </p:sp>
      <p:sp>
        <p:nvSpPr>
          <p:cNvPr id="14" name="Picture Placeholder 12">
            <a:extLst>
              <a:ext uri="{FF2B5EF4-FFF2-40B4-BE49-F238E27FC236}">
                <a16:creationId xmlns:a16="http://schemas.microsoft.com/office/drawing/2014/main" id="{D71BA6F2-2182-4910-8DA6-71E5AB274588}"/>
              </a:ext>
            </a:extLst>
          </p:cNvPr>
          <p:cNvSpPr>
            <a:spLocks noGrp="1"/>
          </p:cNvSpPr>
          <p:nvPr>
            <p:ph type="pic" sz="quarter" idx="13" hasCustomPrompt="1"/>
          </p:nvPr>
        </p:nvSpPr>
        <p:spPr>
          <a:xfrm>
            <a:off x="7086600" y="0"/>
            <a:ext cx="5105400" cy="4533900"/>
          </a:xfrm>
        </p:spPr>
        <p:txBody>
          <a:bodyPr/>
          <a:lstStyle>
            <a:lvl1pPr marL="0" indent="0" algn="ctr">
              <a:buNone/>
              <a:defRPr/>
            </a:lvl1pPr>
          </a:lstStyle>
          <a:p>
            <a:r>
              <a:rPr lang="en-US" dirty="0"/>
              <a:t>Click to add photo</a:t>
            </a:r>
          </a:p>
        </p:txBody>
      </p:sp>
      <p:sp>
        <p:nvSpPr>
          <p:cNvPr id="17" name="Picture Placeholder 15">
            <a:extLst>
              <a:ext uri="{FF2B5EF4-FFF2-40B4-BE49-F238E27FC236}">
                <a16:creationId xmlns:a16="http://schemas.microsoft.com/office/drawing/2014/main" id="{83DCD7D2-7B94-48E9-9DCA-E72E1BCE4375}"/>
              </a:ext>
            </a:extLst>
          </p:cNvPr>
          <p:cNvSpPr>
            <a:spLocks noGrp="1"/>
          </p:cNvSpPr>
          <p:nvPr>
            <p:ph type="pic" sz="quarter" idx="15" hasCustomPrompt="1"/>
          </p:nvPr>
        </p:nvSpPr>
        <p:spPr>
          <a:xfrm>
            <a:off x="7086598" y="4533900"/>
            <a:ext cx="5105402" cy="2324100"/>
          </a:xfrm>
        </p:spPr>
        <p:txBody>
          <a:bodyPr/>
          <a:lstStyle>
            <a:lvl1pPr marL="0" indent="0">
              <a:buNone/>
              <a:defRPr/>
            </a:lvl1pPr>
          </a:lstStyle>
          <a:p>
            <a:r>
              <a:rPr lang="en-US" dirty="0"/>
              <a:t>Click to add photo</a:t>
            </a:r>
          </a:p>
        </p:txBody>
      </p:sp>
      <p:sp>
        <p:nvSpPr>
          <p:cNvPr id="10" name="Date Placeholder 3">
            <a:extLst>
              <a:ext uri="{FF2B5EF4-FFF2-40B4-BE49-F238E27FC236}">
                <a16:creationId xmlns:a16="http://schemas.microsoft.com/office/drawing/2014/main" id="{94253B29-520A-4014-A821-4F52F57CBC62}"/>
              </a:ext>
            </a:extLst>
          </p:cNvPr>
          <p:cNvSpPr>
            <a:spLocks noGrp="1"/>
          </p:cNvSpPr>
          <p:nvPr>
            <p:ph type="dt" sz="half" idx="10"/>
          </p:nvPr>
        </p:nvSpPr>
        <p:spPr>
          <a:xfrm>
            <a:off x="7013448" y="6355080"/>
            <a:ext cx="4352544"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20XX</a:t>
            </a:r>
          </a:p>
        </p:txBody>
      </p:sp>
      <p:sp>
        <p:nvSpPr>
          <p:cNvPr id="11" name="Slide Number Placeholder 5">
            <a:extLst>
              <a:ext uri="{FF2B5EF4-FFF2-40B4-BE49-F238E27FC236}">
                <a16:creationId xmlns:a16="http://schemas.microsoft.com/office/drawing/2014/main" id="{46B60DEE-1456-46C0-A3E5-4CAF3E128D5B}"/>
              </a:ext>
            </a:extLst>
          </p:cNvPr>
          <p:cNvSpPr>
            <a:spLocks noGrp="1"/>
          </p:cNvSpPr>
          <p:nvPr>
            <p:ph type="sldNum" sz="quarter" idx="12"/>
          </p:nvPr>
        </p:nvSpPr>
        <p:spPr>
          <a:xfrm>
            <a:off x="11365992" y="6356350"/>
            <a:ext cx="630936" cy="365125"/>
          </a:xfrm>
        </p:spPr>
        <p:txBody>
          <a:bodyPr/>
          <a:lstStyle>
            <a:lvl1pPr>
              <a:defRPr>
                <a:solidFill>
                  <a:schemeClr val="bg1"/>
                </a:solidFill>
              </a:defRPr>
            </a:lvl1pPr>
          </a:lstStyle>
          <a:p>
            <a:pPr>
              <a:defRPr/>
            </a:pPr>
            <a:fld id="{2722F022-211C-4882-844C-086FEA6806AA}" type="slidenum">
              <a:rPr lang="en-US" smtClean="0">
                <a:effectLst>
                  <a:outerShdw blurRad="38100" dist="38100" dir="2700000" algn="tl">
                    <a:srgbClr val="000000">
                      <a:alpha val="43137"/>
                    </a:srgbClr>
                  </a:outerShdw>
                </a:effectLst>
              </a:rPr>
              <a:pPr>
                <a:defRPr/>
              </a:pPr>
              <a:t>‹#›</a:t>
            </a:fld>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78407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F4DD58-525D-4728-A769-9F38711D57DA}"/>
              </a:ext>
              <a:ext uri="{C183D7F6-B498-43B3-948B-1728B52AA6E4}">
                <adec:decorative xmlns:adec="http://schemas.microsoft.com/office/drawing/2017/decorative" val="1"/>
              </a:ext>
            </a:extLst>
          </p:cNvPr>
          <p:cNvSpPr/>
          <p:nvPr userDrawn="1"/>
        </p:nvSpPr>
        <p:spPr>
          <a:xfrm>
            <a:off x="0" y="0"/>
            <a:ext cx="3048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4" name="Title 3">
            <a:extLst>
              <a:ext uri="{FF2B5EF4-FFF2-40B4-BE49-F238E27FC236}">
                <a16:creationId xmlns:a16="http://schemas.microsoft.com/office/drawing/2014/main" id="{C1F862FE-7A72-432B-9888-FB389D35BDF2}"/>
              </a:ext>
            </a:extLst>
          </p:cNvPr>
          <p:cNvSpPr>
            <a:spLocks noGrp="1"/>
          </p:cNvSpPr>
          <p:nvPr>
            <p:ph type="title" hasCustomPrompt="1"/>
          </p:nvPr>
        </p:nvSpPr>
        <p:spPr>
          <a:xfrm>
            <a:off x="331788" y="875030"/>
            <a:ext cx="2384425" cy="5068570"/>
          </a:xfrm>
        </p:spPr>
        <p:txBody>
          <a:bodyPr/>
          <a:lstStyle>
            <a:lvl1pPr>
              <a:lnSpc>
                <a:spcPct val="100000"/>
              </a:lnSpc>
              <a:defRPr spc="-20" baseline="0">
                <a:solidFill>
                  <a:schemeClr val="bg1"/>
                </a:solidFill>
              </a:defRPr>
            </a:lvl1pPr>
          </a:lstStyle>
          <a:p>
            <a:r>
              <a:rPr lang="en-US" dirty="0"/>
              <a:t>Click  to add text</a:t>
            </a:r>
          </a:p>
        </p:txBody>
      </p:sp>
      <p:sp>
        <p:nvSpPr>
          <p:cNvPr id="13" name="Footer Placeholder 4">
            <a:extLst>
              <a:ext uri="{FF2B5EF4-FFF2-40B4-BE49-F238E27FC236}">
                <a16:creationId xmlns:a16="http://schemas.microsoft.com/office/drawing/2014/main" id="{A256B58A-EC2F-48AB-BF2D-AB678AF0C027}"/>
              </a:ext>
            </a:extLst>
          </p:cNvPr>
          <p:cNvSpPr>
            <a:spLocks noGrp="1"/>
          </p:cNvSpPr>
          <p:nvPr>
            <p:ph type="ftr" sz="quarter" idx="11"/>
          </p:nvPr>
        </p:nvSpPr>
        <p:spPr>
          <a:xfrm>
            <a:off x="199277" y="6356350"/>
            <a:ext cx="2771138" cy="365125"/>
          </a:xfrm>
        </p:spPr>
        <p:txBody>
          <a:bodyPr/>
          <a:lstStyle>
            <a:lvl1pPr>
              <a:defRPr>
                <a:solidFill>
                  <a:schemeClr val="bg1"/>
                </a:solidFill>
              </a:defRPr>
            </a:lvl1pPr>
          </a:lstStyle>
          <a:p>
            <a:pPr>
              <a:defRPr/>
            </a:pPr>
            <a:r>
              <a:rPr lang="en-US" dirty="0"/>
              <a:t>Presentation title</a:t>
            </a:r>
          </a:p>
        </p:txBody>
      </p:sp>
      <p:sp>
        <p:nvSpPr>
          <p:cNvPr id="3" name="Content Placeholder 2">
            <a:extLst>
              <a:ext uri="{FF2B5EF4-FFF2-40B4-BE49-F238E27FC236}">
                <a16:creationId xmlns:a16="http://schemas.microsoft.com/office/drawing/2014/main" id="{99D33DA1-34CB-434E-99AF-EA31D28A1941}"/>
              </a:ext>
            </a:extLst>
          </p:cNvPr>
          <p:cNvSpPr>
            <a:spLocks noGrp="1"/>
          </p:cNvSpPr>
          <p:nvPr>
            <p:ph sz="quarter" idx="14" hasCustomPrompt="1"/>
          </p:nvPr>
        </p:nvSpPr>
        <p:spPr>
          <a:xfrm>
            <a:off x="3302000" y="876300"/>
            <a:ext cx="8607425" cy="4749800"/>
          </a:xfrm>
        </p:spPr>
        <p:txBody>
          <a:bodyPr/>
          <a:lstStyle>
            <a:lvl1pPr>
              <a:defRPr/>
            </a:lvl1pPr>
          </a:lstStyle>
          <a:p>
            <a:pPr lvl="0"/>
            <a:r>
              <a:rPr lang="en-US" dirty="0"/>
              <a:t>Click to add content</a:t>
            </a:r>
          </a:p>
        </p:txBody>
      </p:sp>
      <p:sp>
        <p:nvSpPr>
          <p:cNvPr id="14" name="Date Placeholder 3">
            <a:extLst>
              <a:ext uri="{FF2B5EF4-FFF2-40B4-BE49-F238E27FC236}">
                <a16:creationId xmlns:a16="http://schemas.microsoft.com/office/drawing/2014/main" id="{DB48D9BB-04DF-4542-8DF6-C4C78753805D}"/>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5" name="Slide Number Placeholder 5">
            <a:extLst>
              <a:ext uri="{FF2B5EF4-FFF2-40B4-BE49-F238E27FC236}">
                <a16:creationId xmlns:a16="http://schemas.microsoft.com/office/drawing/2014/main" id="{F22742E1-6009-4FFB-A391-37B987F53002}"/>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589216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83FEABB-56CC-491D-830B-02C0466DABB6}"/>
              </a:ext>
              <a:ext uri="{C183D7F6-B498-43B3-948B-1728B52AA6E4}">
                <adec:decorative xmlns:adec="http://schemas.microsoft.com/office/drawing/2017/decorative" val="1"/>
              </a:ext>
            </a:extLst>
          </p:cNvPr>
          <p:cNvSpPr/>
          <p:nvPr userDrawn="1"/>
        </p:nvSpPr>
        <p:spPr>
          <a:xfrm>
            <a:off x="0" y="0"/>
            <a:ext cx="3048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4" name="Title 3">
            <a:extLst>
              <a:ext uri="{FF2B5EF4-FFF2-40B4-BE49-F238E27FC236}">
                <a16:creationId xmlns:a16="http://schemas.microsoft.com/office/drawing/2014/main" id="{34F3EF5A-453C-4D68-BA86-2FB1DE61C17C}"/>
              </a:ext>
            </a:extLst>
          </p:cNvPr>
          <p:cNvSpPr>
            <a:spLocks noGrp="1"/>
          </p:cNvSpPr>
          <p:nvPr>
            <p:ph type="title" hasCustomPrompt="1"/>
          </p:nvPr>
        </p:nvSpPr>
        <p:spPr>
          <a:xfrm>
            <a:off x="331787" y="996950"/>
            <a:ext cx="2384425" cy="4946650"/>
          </a:xfrm>
        </p:spPr>
        <p:txBody>
          <a:bodyPr/>
          <a:lstStyle>
            <a:lvl1pPr>
              <a:lnSpc>
                <a:spcPct val="100000"/>
              </a:lnSpc>
              <a:defRPr spc="-20" baseline="0">
                <a:solidFill>
                  <a:schemeClr val="bg1"/>
                </a:solidFill>
              </a:defRPr>
            </a:lvl1pPr>
          </a:lstStyle>
          <a:p>
            <a:r>
              <a:rPr lang="en-US" dirty="0"/>
              <a:t>Click  to add text</a:t>
            </a:r>
          </a:p>
        </p:txBody>
      </p:sp>
      <p:sp>
        <p:nvSpPr>
          <p:cNvPr id="9" name="Footer Placeholder 4">
            <a:extLst>
              <a:ext uri="{FF2B5EF4-FFF2-40B4-BE49-F238E27FC236}">
                <a16:creationId xmlns:a16="http://schemas.microsoft.com/office/drawing/2014/main" id="{59321BA0-41E1-404D-9063-DF281D1865F3}"/>
              </a:ext>
            </a:extLst>
          </p:cNvPr>
          <p:cNvSpPr>
            <a:spLocks noGrp="1"/>
          </p:cNvSpPr>
          <p:nvPr>
            <p:ph type="ftr" sz="quarter" idx="11"/>
          </p:nvPr>
        </p:nvSpPr>
        <p:spPr>
          <a:xfrm>
            <a:off x="199277" y="6356350"/>
            <a:ext cx="2771138" cy="365125"/>
          </a:xfrm>
        </p:spPr>
        <p:txBody>
          <a:bodyPr/>
          <a:lstStyle>
            <a:lvl1pPr>
              <a:defRPr>
                <a:solidFill>
                  <a:schemeClr val="bg1"/>
                </a:solidFill>
              </a:defRPr>
            </a:lvl1pPr>
          </a:lstStyle>
          <a:p>
            <a:pPr>
              <a:defRPr/>
            </a:pPr>
            <a:r>
              <a:rPr lang="en-US" dirty="0"/>
              <a:t>Presentation title</a:t>
            </a:r>
          </a:p>
        </p:txBody>
      </p:sp>
      <p:sp>
        <p:nvSpPr>
          <p:cNvPr id="3" name="Content Placeholder 2">
            <a:extLst>
              <a:ext uri="{FF2B5EF4-FFF2-40B4-BE49-F238E27FC236}">
                <a16:creationId xmlns:a16="http://schemas.microsoft.com/office/drawing/2014/main" id="{3671CEA4-8F84-4893-8A45-28DB0AE2068C}"/>
              </a:ext>
            </a:extLst>
          </p:cNvPr>
          <p:cNvSpPr>
            <a:spLocks noGrp="1"/>
          </p:cNvSpPr>
          <p:nvPr>
            <p:ph sz="quarter" idx="14" hasCustomPrompt="1"/>
          </p:nvPr>
        </p:nvSpPr>
        <p:spPr>
          <a:xfrm>
            <a:off x="3422650" y="996950"/>
            <a:ext cx="8367713" cy="4545013"/>
          </a:xfrm>
        </p:spPr>
        <p:txBody>
          <a:bodyPr/>
          <a:lstStyle>
            <a:lvl1pPr>
              <a:defRPr/>
            </a:lvl1pPr>
          </a:lstStyle>
          <a:p>
            <a:pPr lvl="0"/>
            <a:r>
              <a:rPr lang="en-US" dirty="0"/>
              <a:t>Click to add content</a:t>
            </a:r>
          </a:p>
        </p:txBody>
      </p:sp>
      <p:sp>
        <p:nvSpPr>
          <p:cNvPr id="10" name="Date Placeholder 3">
            <a:extLst>
              <a:ext uri="{FF2B5EF4-FFF2-40B4-BE49-F238E27FC236}">
                <a16:creationId xmlns:a16="http://schemas.microsoft.com/office/drawing/2014/main" id="{C99D2EA6-8453-4240-88D1-460E269D8884}"/>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1" name="Slide Number Placeholder 5">
            <a:extLst>
              <a:ext uri="{FF2B5EF4-FFF2-40B4-BE49-F238E27FC236}">
                <a16:creationId xmlns:a16="http://schemas.microsoft.com/office/drawing/2014/main" id="{02DD4984-9B40-488F-B903-2E0419551F49}"/>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773759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6" name="Picture Placeholder 22">
            <a:extLst>
              <a:ext uri="{FF2B5EF4-FFF2-40B4-BE49-F238E27FC236}">
                <a16:creationId xmlns:a16="http://schemas.microsoft.com/office/drawing/2014/main" id="{AD3C5B21-C400-4C50-8684-59543CDC43F2}"/>
              </a:ext>
            </a:extLst>
          </p:cNvPr>
          <p:cNvSpPr>
            <a:spLocks noGrp="1"/>
          </p:cNvSpPr>
          <p:nvPr>
            <p:ph type="pic" sz="quarter" idx="13" hasCustomPrompt="1"/>
          </p:nvPr>
        </p:nvSpPr>
        <p:spPr>
          <a:xfrm>
            <a:off x="-2" y="0"/>
            <a:ext cx="12192000" cy="6858000"/>
          </a:xfrm>
          <a:noFill/>
        </p:spPr>
        <p:txBody>
          <a:bodyPr/>
          <a:lstStyle>
            <a:lvl1pPr marL="0" indent="0" algn="ctr">
              <a:buNone/>
              <a:defRPr/>
            </a:lvl1pPr>
          </a:lstStyle>
          <a:p>
            <a:r>
              <a:rPr lang="en-US" dirty="0"/>
              <a:t>Click to add photo</a:t>
            </a:r>
          </a:p>
        </p:txBody>
      </p:sp>
      <p:sp>
        <p:nvSpPr>
          <p:cNvPr id="17" name="Title 1">
            <a:extLst>
              <a:ext uri="{FF2B5EF4-FFF2-40B4-BE49-F238E27FC236}">
                <a16:creationId xmlns:a16="http://schemas.microsoft.com/office/drawing/2014/main" id="{F81B040C-8943-4433-BFE9-AFB1F7C9ED4F}"/>
              </a:ext>
            </a:extLst>
          </p:cNvPr>
          <p:cNvSpPr>
            <a:spLocks noGrp="1"/>
          </p:cNvSpPr>
          <p:nvPr>
            <p:ph type="ctrTitle"/>
          </p:nvPr>
        </p:nvSpPr>
        <p:spPr>
          <a:xfrm>
            <a:off x="1177636" y="-2"/>
            <a:ext cx="11014364" cy="4100947"/>
          </a:xfrm>
          <a:gradFill>
            <a:gsLst>
              <a:gs pos="77000">
                <a:srgbClr val="000000">
                  <a:alpha val="30000"/>
                </a:srgbClr>
              </a:gs>
              <a:gs pos="38000">
                <a:srgbClr val="000000">
                  <a:alpha val="20000"/>
                </a:srgbClr>
              </a:gs>
              <a:gs pos="0">
                <a:srgbClr val="000000">
                  <a:alpha val="0"/>
                </a:srgbClr>
              </a:gs>
              <a:gs pos="20000">
                <a:srgbClr val="000000">
                  <a:alpha val="0"/>
                </a:srgbClr>
              </a:gs>
              <a:gs pos="100000">
                <a:srgbClr val="000000">
                  <a:alpha val="30000"/>
                </a:srgbClr>
              </a:gs>
            </a:gsLst>
            <a:lin ang="21594000" scaled="0"/>
          </a:gradFill>
        </p:spPr>
        <p:txBody>
          <a:bodyPr rIns="731520">
            <a:normAutofit/>
          </a:bodyPr>
          <a:lstStyle>
            <a:lvl1pPr algn="r">
              <a:defRPr sz="6000">
                <a:solidFill>
                  <a:schemeClr val="bg1"/>
                </a:solidFill>
              </a:defRPr>
            </a:lvl1pPr>
          </a:lstStyle>
          <a:p>
            <a:pPr algn="r"/>
            <a:r>
              <a:rPr lang="en-US">
                <a:solidFill>
                  <a:srgbClr val="FFFFFF"/>
                </a:solidFill>
                <a:effectLst>
                  <a:outerShdw blurRad="38100" dist="38100" dir="2700000" algn="tl">
                    <a:srgbClr val="000000">
                      <a:alpha val="43137"/>
                    </a:srgbClr>
                  </a:outerShdw>
                </a:effectLst>
              </a:rPr>
              <a:t>Click to edit Master title style</a:t>
            </a:r>
            <a:endParaRPr lang="en-US" dirty="0">
              <a:solidFill>
                <a:srgbClr val="FFFFFF"/>
              </a:solidFill>
              <a:effectLst>
                <a:outerShdw blurRad="38100" dist="38100" dir="2700000" algn="tl">
                  <a:srgbClr val="000000">
                    <a:alpha val="43137"/>
                  </a:srgbClr>
                </a:outerShdw>
              </a:effectLst>
            </a:endParaRPr>
          </a:p>
        </p:txBody>
      </p:sp>
      <p:sp>
        <p:nvSpPr>
          <p:cNvPr id="18" name="Subtitle 2">
            <a:extLst>
              <a:ext uri="{FF2B5EF4-FFF2-40B4-BE49-F238E27FC236}">
                <a16:creationId xmlns:a16="http://schemas.microsoft.com/office/drawing/2014/main" id="{741A6711-44B3-4723-90E5-802B2DBD8616}"/>
              </a:ext>
            </a:extLst>
          </p:cNvPr>
          <p:cNvSpPr>
            <a:spLocks noGrp="1"/>
          </p:cNvSpPr>
          <p:nvPr>
            <p:ph type="subTitle" idx="1"/>
          </p:nvPr>
        </p:nvSpPr>
        <p:spPr>
          <a:xfrm>
            <a:off x="3241963" y="4089656"/>
            <a:ext cx="8950035" cy="2796566"/>
          </a:xfrm>
          <a:gradFill>
            <a:gsLst>
              <a:gs pos="77000">
                <a:srgbClr val="000000">
                  <a:alpha val="30000"/>
                </a:srgbClr>
              </a:gs>
              <a:gs pos="33000">
                <a:srgbClr val="000000">
                  <a:alpha val="20000"/>
                </a:srgbClr>
              </a:gs>
              <a:gs pos="0">
                <a:srgbClr val="000000">
                  <a:alpha val="0"/>
                </a:srgbClr>
              </a:gs>
              <a:gs pos="100000">
                <a:srgbClr val="000000">
                  <a:alpha val="30000"/>
                </a:srgbClr>
              </a:gs>
            </a:gsLst>
            <a:lin ang="21594000" scaled="0"/>
          </a:gradFill>
        </p:spPr>
        <p:txBody>
          <a:bodyPr tIns="640080" rIns="731520" anchor="t">
            <a:normAutofit/>
          </a:bodyPr>
          <a:lstStyle>
            <a:lvl1pPr marL="0" indent="0" algn="r">
              <a:buNone/>
              <a:defRPr sz="2800" b="1" baseline="0">
                <a:solidFill>
                  <a:schemeClr val="bg1"/>
                </a:solidFill>
              </a:defRPr>
            </a:lvl1pPr>
          </a:lstStyle>
          <a:p>
            <a:pPr algn="r"/>
            <a:r>
              <a:rPr lang="en-US">
                <a:solidFill>
                  <a:srgbClr val="FFFFFF"/>
                </a:solidFill>
                <a:effectLst>
                  <a:outerShdw blurRad="38100" dist="38100" dir="2700000" algn="tl">
                    <a:srgbClr val="000000">
                      <a:alpha val="43137"/>
                    </a:srgbClr>
                  </a:outerShdw>
                </a:effectLst>
              </a:rPr>
              <a:t>Click to edit Master subtitle style</a:t>
            </a:r>
            <a:endParaRPr lang="en-US" dirty="0">
              <a:solidFill>
                <a:srgbClr val="FFFFFF"/>
              </a:solidFill>
              <a:effectLst>
                <a:outerShdw blurRad="38100" dist="38100" dir="2700000" algn="tl">
                  <a:srgbClr val="000000">
                    <a:alpha val="43137"/>
                  </a:srgbClr>
                </a:outerShdw>
              </a:effectLst>
            </a:endParaRPr>
          </a:p>
        </p:txBody>
      </p:sp>
      <p:sp>
        <p:nvSpPr>
          <p:cNvPr id="19" name="Footer Placeholder 4">
            <a:extLst>
              <a:ext uri="{FF2B5EF4-FFF2-40B4-BE49-F238E27FC236}">
                <a16:creationId xmlns:a16="http://schemas.microsoft.com/office/drawing/2014/main" id="{B79A2161-66FE-4C11-AD83-5824307CBD6F}"/>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Presentation title</a:t>
            </a:r>
          </a:p>
        </p:txBody>
      </p:sp>
      <p:sp>
        <p:nvSpPr>
          <p:cNvPr id="20" name="Date Placeholder 3">
            <a:extLst>
              <a:ext uri="{FF2B5EF4-FFF2-40B4-BE49-F238E27FC236}">
                <a16:creationId xmlns:a16="http://schemas.microsoft.com/office/drawing/2014/main" id="{91399727-F37D-4748-90E8-B5B6F5312FF1}"/>
              </a:ext>
            </a:extLst>
          </p:cNvPr>
          <p:cNvSpPr>
            <a:spLocks noGrp="1"/>
          </p:cNvSpPr>
          <p:nvPr>
            <p:ph type="dt" sz="half" idx="10"/>
          </p:nvPr>
        </p:nvSpPr>
        <p:spPr>
          <a:xfrm>
            <a:off x="7013448" y="6355080"/>
            <a:ext cx="4352544"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20XX</a:t>
            </a:r>
          </a:p>
        </p:txBody>
      </p:sp>
      <p:sp>
        <p:nvSpPr>
          <p:cNvPr id="21" name="Slide Number Placeholder 5">
            <a:extLst>
              <a:ext uri="{FF2B5EF4-FFF2-40B4-BE49-F238E27FC236}">
                <a16:creationId xmlns:a16="http://schemas.microsoft.com/office/drawing/2014/main" id="{B9DE4FD1-0950-4A6A-8167-F0E9C622D106}"/>
              </a:ext>
            </a:extLst>
          </p:cNvPr>
          <p:cNvSpPr>
            <a:spLocks noGrp="1"/>
          </p:cNvSpPr>
          <p:nvPr>
            <p:ph type="sldNum" sz="quarter" idx="12"/>
          </p:nvPr>
        </p:nvSpPr>
        <p:spPr>
          <a:xfrm>
            <a:off x="11365992" y="6356350"/>
            <a:ext cx="630936" cy="365125"/>
          </a:xfrm>
        </p:spPr>
        <p:txBody>
          <a:bodyPr/>
          <a:lstStyle>
            <a:lvl1pPr>
              <a:defRPr>
                <a:solidFill>
                  <a:schemeClr val="bg1"/>
                </a:solidFill>
              </a:defRPr>
            </a:lvl1pPr>
          </a:lstStyle>
          <a:p>
            <a:pPr>
              <a:defRPr/>
            </a:pPr>
            <a:fld id="{CD6D940D-6D44-4DF9-9322-B4B11F7EDCD0}" type="slidenum">
              <a:rPr lang="en-US" smtClean="0">
                <a:effectLst>
                  <a:outerShdw blurRad="38100" dist="38100" dir="2700000" algn="tl">
                    <a:srgbClr val="000000">
                      <a:alpha val="43137"/>
                    </a:srgbClr>
                  </a:outerShdw>
                </a:effectLst>
              </a:rPr>
              <a:pPr>
                <a:defRPr/>
              </a:pPr>
              <a:t>‹#›</a:t>
            </a:fld>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7047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A42DEE-636F-4A79-B56A-5AF989E1FDC5}"/>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10" name="Title 9">
            <a:extLst>
              <a:ext uri="{FF2B5EF4-FFF2-40B4-BE49-F238E27FC236}">
                <a16:creationId xmlns:a16="http://schemas.microsoft.com/office/drawing/2014/main" id="{B75C9195-04C9-4D9A-B613-44A5F5900DBD}"/>
              </a:ext>
            </a:extLst>
          </p:cNvPr>
          <p:cNvSpPr>
            <a:spLocks noGrp="1"/>
          </p:cNvSpPr>
          <p:nvPr>
            <p:ph type="title" hasCustomPrompt="1"/>
          </p:nvPr>
        </p:nvSpPr>
        <p:spPr>
          <a:xfrm>
            <a:off x="1002983" y="194783"/>
            <a:ext cx="9421177" cy="769493"/>
          </a:xfrm>
        </p:spPr>
        <p:txBody>
          <a:bodyPr anchor="ctr"/>
          <a:lstStyle>
            <a:lvl1pPr>
              <a:lnSpc>
                <a:spcPct val="100000"/>
              </a:lnSpc>
              <a:defRPr spc="-20" baseline="0">
                <a:solidFill>
                  <a:schemeClr val="bg1"/>
                </a:solidFill>
              </a:defRPr>
            </a:lvl1pPr>
          </a:lstStyle>
          <a:p>
            <a:r>
              <a:rPr lang="en-US" dirty="0"/>
              <a:t>Click to add title</a:t>
            </a:r>
          </a:p>
        </p:txBody>
      </p:sp>
      <p:sp>
        <p:nvSpPr>
          <p:cNvPr id="8" name="Content Placeholder 7">
            <a:extLst>
              <a:ext uri="{FF2B5EF4-FFF2-40B4-BE49-F238E27FC236}">
                <a16:creationId xmlns:a16="http://schemas.microsoft.com/office/drawing/2014/main" id="{4C5A662A-E279-494E-8389-ADC6E870E38D}"/>
              </a:ext>
            </a:extLst>
          </p:cNvPr>
          <p:cNvSpPr>
            <a:spLocks noGrp="1"/>
          </p:cNvSpPr>
          <p:nvPr>
            <p:ph sz="quarter" idx="14" hasCustomPrompt="1"/>
          </p:nvPr>
        </p:nvSpPr>
        <p:spPr>
          <a:xfrm>
            <a:off x="931863" y="1695450"/>
            <a:ext cx="10328275" cy="4314825"/>
          </a:xfrm>
        </p:spPr>
        <p:txBody>
          <a:bodyPr/>
          <a:lstStyle>
            <a:lvl1pPr>
              <a:defRPr/>
            </a:lvl1pPr>
          </a:lstStyle>
          <a:p>
            <a:pPr lvl="0"/>
            <a:r>
              <a:rPr lang="en-US" dirty="0"/>
              <a:t>Click to add content</a:t>
            </a:r>
          </a:p>
        </p:txBody>
      </p:sp>
      <p:sp>
        <p:nvSpPr>
          <p:cNvPr id="4" name="Footer Placeholder 4">
            <a:extLst>
              <a:ext uri="{FF2B5EF4-FFF2-40B4-BE49-F238E27FC236}">
                <a16:creationId xmlns:a16="http://schemas.microsoft.com/office/drawing/2014/main" id="{1420B3F9-9DEF-4500-91D7-25F0B5E91FBF}"/>
              </a:ext>
            </a:extLst>
          </p:cNvPr>
          <p:cNvSpPr>
            <a:spLocks noGrp="1"/>
          </p:cNvSpPr>
          <p:nvPr>
            <p:ph type="ftr" sz="quarter" idx="11"/>
          </p:nvPr>
        </p:nvSpPr>
        <p:spPr>
          <a:xfrm>
            <a:off x="201168" y="6356350"/>
            <a:ext cx="4837176" cy="365125"/>
          </a:xfrm>
        </p:spPr>
        <p:txBody>
          <a:bodyPr/>
          <a:lstStyle>
            <a:lvl1pPr>
              <a:defRPr/>
            </a:lvl1pPr>
          </a:lstStyle>
          <a:p>
            <a:r>
              <a:rPr lang="en-US" dirty="0">
                <a:solidFill>
                  <a:prstClr val="black"/>
                </a:solidFill>
              </a:rPr>
              <a:t>Presentation title</a:t>
            </a:r>
          </a:p>
        </p:txBody>
      </p:sp>
      <p:sp>
        <p:nvSpPr>
          <p:cNvPr id="5" name="Date Placeholder 3">
            <a:extLst>
              <a:ext uri="{FF2B5EF4-FFF2-40B4-BE49-F238E27FC236}">
                <a16:creationId xmlns:a16="http://schemas.microsoft.com/office/drawing/2014/main" id="{05E504E9-EAD2-4BE5-9736-CED43FF24552}"/>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6" name="Slide Number Placeholder 5">
            <a:extLst>
              <a:ext uri="{FF2B5EF4-FFF2-40B4-BE49-F238E27FC236}">
                <a16:creationId xmlns:a16="http://schemas.microsoft.com/office/drawing/2014/main" id="{8C3EB613-AF5E-423F-A78B-94F856BF646A}"/>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4271998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F922A0-5527-4314-A2EA-E5CF34EF9434}"/>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10" name="Title 9">
            <a:extLst>
              <a:ext uri="{FF2B5EF4-FFF2-40B4-BE49-F238E27FC236}">
                <a16:creationId xmlns:a16="http://schemas.microsoft.com/office/drawing/2014/main" id="{96EC4CB6-956E-48EB-86AC-B40D89D74215}"/>
              </a:ext>
            </a:extLst>
          </p:cNvPr>
          <p:cNvSpPr>
            <a:spLocks noGrp="1"/>
          </p:cNvSpPr>
          <p:nvPr>
            <p:ph type="title" hasCustomPrompt="1"/>
          </p:nvPr>
        </p:nvSpPr>
        <p:spPr>
          <a:xfrm>
            <a:off x="1000759" y="194783"/>
            <a:ext cx="10022841" cy="760892"/>
          </a:xfrm>
        </p:spPr>
        <p:txBody>
          <a:bodyPr anchor="ctr"/>
          <a:lstStyle>
            <a:lvl1pPr>
              <a:lnSpc>
                <a:spcPct val="100000"/>
              </a:lnSpc>
              <a:defRPr spc="-20" baseline="0">
                <a:solidFill>
                  <a:schemeClr val="bg1"/>
                </a:solidFill>
              </a:defRPr>
            </a:lvl1pPr>
          </a:lstStyle>
          <a:p>
            <a:r>
              <a:rPr lang="en-US" dirty="0"/>
              <a:t>Click to add title</a:t>
            </a:r>
          </a:p>
        </p:txBody>
      </p:sp>
      <p:sp>
        <p:nvSpPr>
          <p:cNvPr id="9" name="Content Placeholder 8">
            <a:extLst>
              <a:ext uri="{FF2B5EF4-FFF2-40B4-BE49-F238E27FC236}">
                <a16:creationId xmlns:a16="http://schemas.microsoft.com/office/drawing/2014/main" id="{13FA4250-BD33-40AE-934A-A473029C5CA5}"/>
              </a:ext>
            </a:extLst>
          </p:cNvPr>
          <p:cNvSpPr>
            <a:spLocks noGrp="1"/>
          </p:cNvSpPr>
          <p:nvPr>
            <p:ph sz="quarter" idx="14" hasCustomPrompt="1"/>
          </p:nvPr>
        </p:nvSpPr>
        <p:spPr>
          <a:xfrm>
            <a:off x="646112" y="1560513"/>
            <a:ext cx="10899776" cy="4341812"/>
          </a:xfrm>
        </p:spPr>
        <p:txBody>
          <a:bodyPr/>
          <a:lstStyle>
            <a:lvl1pPr>
              <a:defRPr/>
            </a:lvl1pPr>
          </a:lstStyle>
          <a:p>
            <a:pPr lvl="0"/>
            <a:r>
              <a:rPr lang="en-US" dirty="0"/>
              <a:t>Click to add content</a:t>
            </a:r>
          </a:p>
        </p:txBody>
      </p:sp>
      <p:sp>
        <p:nvSpPr>
          <p:cNvPr id="4" name="Footer Placeholder 4">
            <a:extLst>
              <a:ext uri="{FF2B5EF4-FFF2-40B4-BE49-F238E27FC236}">
                <a16:creationId xmlns:a16="http://schemas.microsoft.com/office/drawing/2014/main" id="{771E7CA1-3FAA-4961-8BAC-93AB2EF6526B}"/>
              </a:ext>
            </a:extLst>
          </p:cNvPr>
          <p:cNvSpPr>
            <a:spLocks noGrp="1"/>
          </p:cNvSpPr>
          <p:nvPr>
            <p:ph type="ftr" sz="quarter" idx="11"/>
          </p:nvPr>
        </p:nvSpPr>
        <p:spPr>
          <a:xfrm>
            <a:off x="201168" y="6356350"/>
            <a:ext cx="4837176" cy="365125"/>
          </a:xfrm>
        </p:spPr>
        <p:txBody>
          <a:bodyPr/>
          <a:lstStyle>
            <a:lvl1pPr>
              <a:defRPr/>
            </a:lvl1pPr>
          </a:lstStyle>
          <a:p>
            <a:r>
              <a:rPr lang="en-US" dirty="0">
                <a:solidFill>
                  <a:prstClr val="black"/>
                </a:solidFill>
              </a:rPr>
              <a:t>Presentation title</a:t>
            </a:r>
          </a:p>
        </p:txBody>
      </p:sp>
      <p:sp>
        <p:nvSpPr>
          <p:cNvPr id="5" name="Date Placeholder 3">
            <a:extLst>
              <a:ext uri="{FF2B5EF4-FFF2-40B4-BE49-F238E27FC236}">
                <a16:creationId xmlns:a16="http://schemas.microsoft.com/office/drawing/2014/main" id="{520CC547-8B7E-4C4B-9B2A-04BD498A71C2}"/>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6" name="Slide Number Placeholder 5">
            <a:extLst>
              <a:ext uri="{FF2B5EF4-FFF2-40B4-BE49-F238E27FC236}">
                <a16:creationId xmlns:a16="http://schemas.microsoft.com/office/drawing/2014/main" id="{AD34245B-9DC4-457D-AB68-8E3BBB85294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4190906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3E30A8-0D9C-47BB-8249-8A2EEEFC72DD}"/>
              </a:ext>
            </a:extLst>
          </p:cNvPr>
          <p:cNvSpPr>
            <a:spLocks noGrp="1"/>
          </p:cNvSpPr>
          <p:nvPr>
            <p:ph type="title"/>
          </p:nvPr>
        </p:nvSpPr>
        <p:spPr>
          <a:xfrm>
            <a:off x="649224" y="365124"/>
            <a:ext cx="10552176" cy="1499616"/>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FE93687-61FE-460F-A66F-4DF17994F394}"/>
              </a:ext>
            </a:extLst>
          </p:cNvPr>
          <p:cNvSpPr>
            <a:spLocks noGrp="1"/>
          </p:cNvSpPr>
          <p:nvPr>
            <p:ph type="body" idx="1"/>
          </p:nvPr>
        </p:nvSpPr>
        <p:spPr>
          <a:xfrm>
            <a:off x="649224" y="1984248"/>
            <a:ext cx="10552176" cy="41970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AEE1FFB-7673-4E75-9B5C-5572E2B0683B}"/>
              </a:ext>
            </a:extLst>
          </p:cNvPr>
          <p:cNvSpPr>
            <a:spLocks noGrp="1"/>
          </p:cNvSpPr>
          <p:nvPr>
            <p:ph type="dt" sz="half" idx="2"/>
          </p:nvPr>
        </p:nvSpPr>
        <p:spPr>
          <a:xfrm>
            <a:off x="7013448" y="6355080"/>
            <a:ext cx="4352544" cy="365125"/>
          </a:xfrm>
          <a:prstGeom prst="rect">
            <a:avLst/>
          </a:prstGeom>
        </p:spPr>
        <p:txBody>
          <a:bodyPr vert="horz" lIns="91440" tIns="45720" rIns="91440" bIns="45720" rtlCol="0" anchor="ctr"/>
          <a:lstStyle>
            <a:lvl1pPr algn="r">
              <a:defRPr sz="1050">
                <a:solidFill>
                  <a:schemeClr val="tx1"/>
                </a:solidFill>
              </a:defRPr>
            </a:lvl1pPr>
          </a:lstStyle>
          <a:p>
            <a:r>
              <a:rPr lang="en-US" dirty="0"/>
              <a:t>20XX</a:t>
            </a:r>
          </a:p>
        </p:txBody>
      </p:sp>
      <p:sp>
        <p:nvSpPr>
          <p:cNvPr id="5" name="Footer Placeholder 4">
            <a:extLst>
              <a:ext uri="{FF2B5EF4-FFF2-40B4-BE49-F238E27FC236}">
                <a16:creationId xmlns:a16="http://schemas.microsoft.com/office/drawing/2014/main" id="{66C4B9AF-F93C-43E8-8E68-3B700825CE91}"/>
              </a:ext>
            </a:extLst>
          </p:cNvPr>
          <p:cNvSpPr>
            <a:spLocks noGrp="1"/>
          </p:cNvSpPr>
          <p:nvPr>
            <p:ph type="ftr" sz="quarter" idx="3"/>
          </p:nvPr>
        </p:nvSpPr>
        <p:spPr>
          <a:xfrm>
            <a:off x="201168" y="6356350"/>
            <a:ext cx="4837176" cy="365125"/>
          </a:xfrm>
          <a:prstGeom prst="rect">
            <a:avLst/>
          </a:prstGeom>
        </p:spPr>
        <p:txBody>
          <a:bodyPr vert="horz" lIns="91440" tIns="45720" rIns="91440" bIns="45720" rtlCol="0" anchor="ctr"/>
          <a:lstStyle>
            <a:lvl1pPr algn="l">
              <a:defRPr sz="1050">
                <a:solidFill>
                  <a:schemeClr val="tx1"/>
                </a:solidFill>
              </a:defRPr>
            </a:lvl1pPr>
          </a:lstStyle>
          <a:p>
            <a:r>
              <a:rPr lang="en-US" sz="1050" dirty="0"/>
              <a:t>Presentation title</a:t>
            </a:r>
          </a:p>
        </p:txBody>
      </p:sp>
      <p:sp>
        <p:nvSpPr>
          <p:cNvPr id="6" name="Slide Number Placeholder 5">
            <a:extLst>
              <a:ext uri="{FF2B5EF4-FFF2-40B4-BE49-F238E27FC236}">
                <a16:creationId xmlns:a16="http://schemas.microsoft.com/office/drawing/2014/main" id="{9CD739F7-0AE5-4677-8957-9961D67C18E5}"/>
              </a:ext>
            </a:extLst>
          </p:cNvPr>
          <p:cNvSpPr>
            <a:spLocks noGrp="1"/>
          </p:cNvSpPr>
          <p:nvPr>
            <p:ph type="sldNum" sz="quarter" idx="4"/>
          </p:nvPr>
        </p:nvSpPr>
        <p:spPr>
          <a:xfrm>
            <a:off x="11365992" y="6356350"/>
            <a:ext cx="630936" cy="365125"/>
          </a:xfrm>
          <a:prstGeom prst="rect">
            <a:avLst/>
          </a:prstGeom>
        </p:spPr>
        <p:txBody>
          <a:bodyPr vert="horz" lIns="91440" tIns="45720" rIns="91440" bIns="45720" rtlCol="0" anchor="ctr"/>
          <a:lstStyle>
            <a:lvl1pPr algn="r">
              <a:defRPr sz="1050">
                <a:solidFill>
                  <a:schemeClr val="tx1"/>
                </a:solidFill>
              </a:defRPr>
            </a:lvl1pPr>
          </a:lstStyle>
          <a:p>
            <a:fld id="{0D4885A8-DDA8-4FCF-AB25-DA8F78EC7557}" type="slidenum">
              <a:rPr lang="en-US" smtClean="0"/>
              <a:pPr/>
              <a:t>‹#›</a:t>
            </a:fld>
            <a:endParaRPr lang="en-US" dirty="0"/>
          </a:p>
        </p:txBody>
      </p:sp>
    </p:spTree>
    <p:extLst>
      <p:ext uri="{BB962C8B-B14F-4D97-AF65-F5344CB8AC3E}">
        <p14:creationId xmlns:p14="http://schemas.microsoft.com/office/powerpoint/2010/main" val="3899840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800" b="1" kern="1200" spc="-40" baseline="0">
          <a:solidFill>
            <a:schemeClr val="accent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8" Type="http://schemas.openxmlformats.org/officeDocument/2006/relationships/image" Target="../media/image9.jpeg"/><Relationship Id="rId13" Type="http://schemas.openxmlformats.org/officeDocument/2006/relationships/image" Target="../media/image14.jpeg"/><Relationship Id="rId18" Type="http://schemas.openxmlformats.org/officeDocument/2006/relationships/image" Target="../media/image19.jpeg"/><Relationship Id="rId3" Type="http://schemas.openxmlformats.org/officeDocument/2006/relationships/image" Target="../media/image4.jpe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jpeg"/><Relationship Id="rId2" Type="http://schemas.openxmlformats.org/officeDocument/2006/relationships/image" Target="../media/image2.png"/><Relationship Id="rId16" Type="http://schemas.openxmlformats.org/officeDocument/2006/relationships/image" Target="../media/image17.png"/><Relationship Id="rId1" Type="http://schemas.openxmlformats.org/officeDocument/2006/relationships/slideLayout" Target="../slideLayouts/slideLayout10.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5" Type="http://schemas.openxmlformats.org/officeDocument/2006/relationships/image" Target="../media/image16.jpeg"/><Relationship Id="rId10" Type="http://schemas.openxmlformats.org/officeDocument/2006/relationships/image" Target="../media/image11.png"/><Relationship Id="rId19" Type="http://schemas.openxmlformats.org/officeDocument/2006/relationships/image" Target="../media/image20.jpeg"/><Relationship Id="rId4" Type="http://schemas.openxmlformats.org/officeDocument/2006/relationships/image" Target="../media/image5.jpeg"/><Relationship Id="rId9" Type="http://schemas.openxmlformats.org/officeDocument/2006/relationships/image" Target="../media/image10.jpeg"/><Relationship Id="rId14" Type="http://schemas.openxmlformats.org/officeDocument/2006/relationships/image" Target="../media/image15.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ectangle 80">
            <a:extLst>
              <a:ext uri="{FF2B5EF4-FFF2-40B4-BE49-F238E27FC236}">
                <a16:creationId xmlns:a16="http://schemas.microsoft.com/office/drawing/2014/main" id="{E39055A8-6754-4F27-8010-BF142982DD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3" name="Rectangle 82">
            <a:extLst>
              <a:ext uri="{FF2B5EF4-FFF2-40B4-BE49-F238E27FC236}">
                <a16:creationId xmlns:a16="http://schemas.microsoft.com/office/drawing/2014/main" id="{FAEE6AFA-023B-40E0-B9E1-927B548D0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798F98FF-4472-4DD5-9D1B-B6BD1580A0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673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AB4C3"/>
              </a:solidFill>
            </a:endParaRPr>
          </a:p>
        </p:txBody>
      </p:sp>
      <p:sp>
        <p:nvSpPr>
          <p:cNvPr id="7" name="Title 6">
            <a:extLst>
              <a:ext uri="{FF2B5EF4-FFF2-40B4-BE49-F238E27FC236}">
                <a16:creationId xmlns:a16="http://schemas.microsoft.com/office/drawing/2014/main" id="{98D150CF-F888-48EA-89E8-311ED5E9161B}"/>
              </a:ext>
            </a:extLst>
          </p:cNvPr>
          <p:cNvSpPr>
            <a:spLocks noGrp="1"/>
          </p:cNvSpPr>
          <p:nvPr>
            <p:ph type="ctrTitle"/>
          </p:nvPr>
        </p:nvSpPr>
        <p:spPr>
          <a:xfrm>
            <a:off x="649045" y="788595"/>
            <a:ext cx="3948355" cy="3745305"/>
          </a:xfrm>
        </p:spPr>
        <p:txBody>
          <a:bodyPr vert="horz" lIns="91440" tIns="45720" rIns="91440" bIns="45720" rtlCol="0" anchor="t">
            <a:normAutofit fontScale="90000"/>
          </a:bodyPr>
          <a:lstStyle/>
          <a:p>
            <a:br>
              <a:rPr lang="en-US" sz="1800" b="1" kern="1200" spc="-40" baseline="0" dirty="0">
                <a:solidFill>
                  <a:srgbClr val="FFFFFF"/>
                </a:solidFill>
                <a:latin typeface="+mj-lt"/>
                <a:ea typeface="+mj-ea"/>
                <a:cs typeface="+mj-cs"/>
              </a:rPr>
            </a:br>
            <a:br>
              <a:rPr lang="en-US" sz="3200" b="1" kern="1200" spc="-40" baseline="0" dirty="0">
                <a:solidFill>
                  <a:srgbClr val="FFFFFF"/>
                </a:solidFill>
                <a:latin typeface="Calibri" panose="020F0502020204030204" pitchFamily="34" charset="0"/>
                <a:cs typeface="Calibri" panose="020F0502020204030204" pitchFamily="34" charset="0"/>
              </a:rPr>
            </a:br>
            <a:r>
              <a:rPr lang="en-US" sz="3200" b="1" kern="1200" spc="-40" baseline="0" dirty="0">
                <a:solidFill>
                  <a:srgbClr val="FFC000"/>
                </a:solidFill>
                <a:latin typeface="Calibri" panose="020F0502020204030204" pitchFamily="34" charset="0"/>
                <a:cs typeface="Calibri" panose="020F0502020204030204" pitchFamily="34" charset="0"/>
              </a:rPr>
              <a:t>Hawkesbury Media Network</a:t>
            </a:r>
            <a:br>
              <a:rPr lang="en-US" sz="3200" b="1" kern="1200" spc="-40" baseline="0" dirty="0">
                <a:solidFill>
                  <a:srgbClr val="FFC000"/>
                </a:solidFill>
                <a:latin typeface="Calibri" panose="020F0502020204030204" pitchFamily="34" charset="0"/>
                <a:cs typeface="Calibri" panose="020F0502020204030204" pitchFamily="34" charset="0"/>
              </a:rPr>
            </a:br>
            <a:r>
              <a:rPr lang="en-US" sz="3200" b="1" kern="1200" spc="-40" baseline="0" dirty="0">
                <a:solidFill>
                  <a:srgbClr val="FFC000"/>
                </a:solidFill>
                <a:latin typeface="Calibri" panose="020F0502020204030204" pitchFamily="34" charset="0"/>
                <a:cs typeface="Calibri" panose="020F0502020204030204" pitchFamily="34" charset="0"/>
              </a:rPr>
              <a:t>Association</a:t>
            </a:r>
            <a:br>
              <a:rPr lang="en-US" sz="3200" b="1" kern="1200" spc="-40" baseline="0" dirty="0">
                <a:solidFill>
                  <a:srgbClr val="FFC000"/>
                </a:solidFill>
                <a:latin typeface="Calibri" panose="020F0502020204030204" pitchFamily="34" charset="0"/>
                <a:cs typeface="Calibri" panose="020F0502020204030204" pitchFamily="34" charset="0"/>
              </a:rPr>
            </a:br>
            <a:br>
              <a:rPr lang="en-US" sz="3200" b="1" kern="1200" spc="-40" baseline="0" dirty="0">
                <a:solidFill>
                  <a:srgbClr val="FFC000"/>
                </a:solidFill>
                <a:latin typeface="Calibri" panose="020F0502020204030204" pitchFamily="34" charset="0"/>
                <a:cs typeface="Calibri" panose="020F0502020204030204" pitchFamily="34" charset="0"/>
              </a:rPr>
            </a:br>
            <a:br>
              <a:rPr lang="en-US" sz="3200" b="1" kern="1200" spc="-40" baseline="0" dirty="0">
                <a:solidFill>
                  <a:srgbClr val="FFC000"/>
                </a:solidFill>
                <a:latin typeface="Calibri" panose="020F0502020204030204" pitchFamily="34" charset="0"/>
                <a:cs typeface="Calibri" panose="020F0502020204030204" pitchFamily="34" charset="0"/>
              </a:rPr>
            </a:br>
            <a:r>
              <a:rPr lang="en-US" sz="3200" b="1" kern="1200" spc="-40" baseline="0" dirty="0">
                <a:solidFill>
                  <a:srgbClr val="FFC000"/>
                </a:solidFill>
                <a:latin typeface="Calibri" panose="020F0502020204030204" pitchFamily="34" charset="0"/>
                <a:cs typeface="Calibri" panose="020F0502020204030204" pitchFamily="34" charset="0"/>
              </a:rPr>
              <a:t>STRATEGIC PLAN</a:t>
            </a:r>
            <a:br>
              <a:rPr lang="en-US" sz="3200" b="1" kern="1200" spc="-40" baseline="0" dirty="0">
                <a:solidFill>
                  <a:srgbClr val="FFC000"/>
                </a:solidFill>
                <a:latin typeface="Calibri" panose="020F0502020204030204" pitchFamily="34" charset="0"/>
                <a:cs typeface="Calibri" panose="020F0502020204030204" pitchFamily="34" charset="0"/>
              </a:rPr>
            </a:br>
            <a:r>
              <a:rPr lang="en-US" sz="3200" b="1" kern="1200" spc="-40" baseline="0" dirty="0">
                <a:solidFill>
                  <a:srgbClr val="FFC000"/>
                </a:solidFill>
                <a:latin typeface="Calibri" panose="020F0502020204030204" pitchFamily="34" charset="0"/>
                <a:cs typeface="Calibri" panose="020F0502020204030204" pitchFamily="34" charset="0"/>
              </a:rPr>
              <a:t>2025-2027</a:t>
            </a:r>
            <a:br>
              <a:rPr lang="en-US" sz="3200" b="1" kern="1200" spc="-40" baseline="0" dirty="0">
                <a:solidFill>
                  <a:srgbClr val="FFC000"/>
                </a:solidFill>
                <a:latin typeface="Calibri" panose="020F0502020204030204" pitchFamily="34" charset="0"/>
                <a:cs typeface="Calibri" panose="020F0502020204030204" pitchFamily="34" charset="0"/>
              </a:rPr>
            </a:br>
            <a:br>
              <a:rPr lang="en-US" sz="3200" b="1" kern="1200" spc="-40" baseline="0" dirty="0">
                <a:solidFill>
                  <a:srgbClr val="FFC000"/>
                </a:solidFill>
                <a:latin typeface="Calibri" panose="020F0502020204030204" pitchFamily="34" charset="0"/>
                <a:cs typeface="Calibri" panose="020F0502020204030204" pitchFamily="34" charset="0"/>
              </a:rPr>
            </a:br>
            <a:br>
              <a:rPr lang="en-US" sz="3200" b="1" kern="1200" spc="-40" baseline="0" dirty="0">
                <a:solidFill>
                  <a:srgbClr val="FFC000"/>
                </a:solidFill>
                <a:latin typeface="Calibri" panose="020F0502020204030204" pitchFamily="34" charset="0"/>
                <a:cs typeface="Calibri" panose="020F0502020204030204" pitchFamily="34" charset="0"/>
              </a:rPr>
            </a:br>
            <a:r>
              <a:rPr lang="en-US" sz="3200" b="1" i="1" kern="1200" spc="-40" baseline="0" dirty="0">
                <a:solidFill>
                  <a:srgbClr val="FFC000"/>
                </a:solidFill>
                <a:latin typeface="Calibri" panose="020F0502020204030204" pitchFamily="34" charset="0"/>
                <a:cs typeface="Calibri" panose="020F0502020204030204" pitchFamily="34" charset="0"/>
              </a:rPr>
              <a:t>DRAFT ONLY</a:t>
            </a:r>
            <a:br>
              <a:rPr lang="en-US" sz="3200" b="1" kern="1200" spc="-40" baseline="0" dirty="0">
                <a:solidFill>
                  <a:srgbClr val="FFFFFF"/>
                </a:solidFill>
                <a:latin typeface="Calibri" panose="020F0502020204030204" pitchFamily="34" charset="0"/>
                <a:cs typeface="Calibri" panose="020F0502020204030204" pitchFamily="34" charset="0"/>
              </a:rPr>
            </a:br>
            <a:endParaRPr lang="en-US" sz="3200" b="1" kern="1200" spc="-40" baseline="0" dirty="0">
              <a:solidFill>
                <a:srgbClr val="FFFFFF"/>
              </a:solidFill>
              <a:latin typeface="Calibri" panose="020F0502020204030204" pitchFamily="34" charset="0"/>
              <a:cs typeface="Calibri" panose="020F0502020204030204" pitchFamily="34" charset="0"/>
            </a:endParaRPr>
          </a:p>
        </p:txBody>
      </p:sp>
      <p:pic>
        <p:nvPicPr>
          <p:cNvPr id="13" name="Picture 12" descr="A sunset over a body of water&#10;&#10;Description automatically generated">
            <a:extLst>
              <a:ext uri="{FF2B5EF4-FFF2-40B4-BE49-F238E27FC236}">
                <a16:creationId xmlns:a16="http://schemas.microsoft.com/office/drawing/2014/main" id="{AC48CCC6-05D1-44C7-BF6D-1EC2400B5F45}"/>
              </a:ext>
            </a:extLst>
          </p:cNvPr>
          <p:cNvPicPr/>
          <p:nvPr/>
        </p:nvPicPr>
        <p:blipFill>
          <a:blip r:embed="rId2">
            <a:extLst>
              <a:ext uri="{28A0092B-C50C-407E-A947-70E740481C1C}">
                <a14:useLocalDpi xmlns:a14="http://schemas.microsoft.com/office/drawing/2010/main" val="0"/>
              </a:ext>
            </a:extLst>
          </a:blip>
          <a:stretch>
            <a:fillRect/>
          </a:stretch>
        </p:blipFill>
        <p:spPr>
          <a:xfrm>
            <a:off x="5067300" y="0"/>
            <a:ext cx="7121651" cy="3118103"/>
          </a:xfrm>
          <a:prstGeom prst="rect">
            <a:avLst/>
          </a:prstGeom>
        </p:spPr>
      </p:pic>
      <p:pic>
        <p:nvPicPr>
          <p:cNvPr id="14" name="Picture 13" descr="A line of dots in a black background&#10;&#10;Description automatically generated">
            <a:extLst>
              <a:ext uri="{FF2B5EF4-FFF2-40B4-BE49-F238E27FC236}">
                <a16:creationId xmlns:a16="http://schemas.microsoft.com/office/drawing/2014/main" id="{F8580401-2A90-48A0-9EE7-7D0C6DC4FD38}"/>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5804958" y="4416075"/>
            <a:ext cx="5205941" cy="1401985"/>
          </a:xfrm>
          <a:prstGeom prst="rect">
            <a:avLst/>
          </a:prstGeom>
          <a:noFill/>
        </p:spPr>
      </p:pic>
      <p:sp>
        <p:nvSpPr>
          <p:cNvPr id="2" name="TextBox 1">
            <a:extLst>
              <a:ext uri="{FF2B5EF4-FFF2-40B4-BE49-F238E27FC236}">
                <a16:creationId xmlns:a16="http://schemas.microsoft.com/office/drawing/2014/main" id="{4927DBD1-0550-47D9-A57F-AF50B3A9915C}"/>
              </a:ext>
            </a:extLst>
          </p:cNvPr>
          <p:cNvSpPr txBox="1"/>
          <p:nvPr/>
        </p:nvSpPr>
        <p:spPr>
          <a:xfrm>
            <a:off x="649045" y="4313815"/>
            <a:ext cx="4014395" cy="1629785"/>
          </a:xfrm>
          <a:prstGeom prst="rect">
            <a:avLst/>
          </a:prstGeom>
        </p:spPr>
        <p:txBody>
          <a:bodyPr vert="horz" lIns="91440" tIns="45720" rIns="91440" bIns="45720" rtlCol="0" anchor="b">
            <a:normAutofit/>
          </a:bodyPr>
          <a:lstStyle/>
          <a:p>
            <a:pPr>
              <a:spcBef>
                <a:spcPts val="1000"/>
              </a:spcBef>
            </a:pPr>
            <a:endParaRPr lang="en-US" sz="2800" b="1" spc="-20" dirty="0">
              <a:solidFill>
                <a:srgbClr val="FFFFFF"/>
              </a:solidFill>
            </a:endParaRPr>
          </a:p>
        </p:txBody>
      </p:sp>
      <p:sp>
        <p:nvSpPr>
          <p:cNvPr id="28" name="TextBox 27">
            <a:extLst>
              <a:ext uri="{FF2B5EF4-FFF2-40B4-BE49-F238E27FC236}">
                <a16:creationId xmlns:a16="http://schemas.microsoft.com/office/drawing/2014/main" id="{ED5710E6-138D-6ACA-D191-4CC50DD22F25}"/>
              </a:ext>
            </a:extLst>
          </p:cNvPr>
          <p:cNvSpPr txBox="1"/>
          <p:nvPr/>
        </p:nvSpPr>
        <p:spPr>
          <a:xfrm>
            <a:off x="9037982" y="2947154"/>
            <a:ext cx="2319131" cy="369332"/>
          </a:xfrm>
          <a:prstGeom prst="rect">
            <a:avLst/>
          </a:prstGeom>
          <a:noFill/>
        </p:spPr>
        <p:txBody>
          <a:bodyPr wrap="square">
            <a:spAutoFit/>
          </a:bodyPr>
          <a:lstStyle/>
          <a:p>
            <a:endParaRPr lang="en-AU" dirty="0"/>
          </a:p>
        </p:txBody>
      </p:sp>
      <p:sp>
        <p:nvSpPr>
          <p:cNvPr id="4" name="AutoShape 2">
            <a:extLst>
              <a:ext uri="{FF2B5EF4-FFF2-40B4-BE49-F238E27FC236}">
                <a16:creationId xmlns:a16="http://schemas.microsoft.com/office/drawing/2014/main" id="{9AE55C04-3DE3-45C9-F179-FB1A49462DF1}"/>
              </a:ext>
            </a:extLst>
          </p:cNvPr>
          <p:cNvSpPr>
            <a:spLocks noChangeAspect="1" noChangeArrowheads="1"/>
          </p:cNvSpPr>
          <p:nvPr/>
        </p:nvSpPr>
        <p:spPr bwMode="auto">
          <a:xfrm>
            <a:off x="5943599" y="437323"/>
            <a:ext cx="5895975" cy="873525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272071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2D22322F-E79D-4BEF-8038-DE2C8F5CCA40}"/>
              </a:ext>
            </a:extLst>
          </p:cNvPr>
          <p:cNvSpPr>
            <a:spLocks noGrp="1"/>
          </p:cNvSpPr>
          <p:nvPr>
            <p:ph type="title"/>
          </p:nvPr>
        </p:nvSpPr>
        <p:spPr>
          <a:xfrm>
            <a:off x="201168" y="193085"/>
            <a:ext cx="11789664" cy="773776"/>
          </a:xfrm>
        </p:spPr>
        <p:txBody>
          <a:bodyPr>
            <a:normAutofit/>
          </a:bodyPr>
          <a:lstStyle/>
          <a:p>
            <a:pPr algn="l"/>
            <a:r>
              <a:rPr lang="en-US" sz="1800" dirty="0">
                <a:solidFill>
                  <a:srgbClr val="FFC000"/>
                </a:solidFill>
                <a:latin typeface="Calibri" panose="020F0502020204030204" pitchFamily="34" charset="0"/>
                <a:cs typeface="Calibri" panose="020F0502020204030204" pitchFamily="34" charset="0"/>
              </a:rPr>
              <a:t>5. Business Development: </a:t>
            </a:r>
            <a:r>
              <a:rPr lang="en-US" sz="1800" dirty="0">
                <a:solidFill>
                  <a:schemeClr val="bg2"/>
                </a:solidFill>
                <a:latin typeface="Calibri" panose="020F0502020204030204" pitchFamily="34" charset="0"/>
                <a:cs typeface="Calibri" panose="020F0502020204030204" pitchFamily="34" charset="0"/>
              </a:rPr>
              <a:t>We will contribute to a strong community by helping when required while engaging with businesses to establish mutual benefits.</a:t>
            </a:r>
            <a:endParaRPr lang="en-US" sz="1800" dirty="0">
              <a:solidFill>
                <a:srgbClr val="FFC000"/>
              </a:solidFill>
              <a:latin typeface="Calibri" panose="020F0502020204030204" pitchFamily="34" charset="0"/>
              <a:cs typeface="Calibri" panose="020F0502020204030204" pitchFamily="34" charset="0"/>
            </a:endParaRPr>
          </a:p>
        </p:txBody>
      </p:sp>
      <p:sp>
        <p:nvSpPr>
          <p:cNvPr id="8" name="Slide Number Placeholder 7">
            <a:extLst>
              <a:ext uri="{FF2B5EF4-FFF2-40B4-BE49-F238E27FC236}">
                <a16:creationId xmlns:a16="http://schemas.microsoft.com/office/drawing/2014/main" id="{99800B7A-B486-4409-9EDD-0A7B9628EDE8}"/>
              </a:ext>
            </a:extLst>
          </p:cNvPr>
          <p:cNvSpPr>
            <a:spLocks noGrp="1"/>
          </p:cNvSpPr>
          <p:nvPr>
            <p:ph type="sldNum" sz="quarter" idx="12"/>
          </p:nvPr>
        </p:nvSpPr>
        <p:spPr>
          <a:xfrm>
            <a:off x="11365992" y="6356350"/>
            <a:ext cx="630936" cy="365125"/>
          </a:xfrm>
        </p:spPr>
        <p:txBody>
          <a:bodyPr/>
          <a:lstStyle/>
          <a:p>
            <a:pPr lvl="0"/>
            <a:fld id="{06B786C7-B8F9-4072-AAAA-17258464D730}" type="slidenum">
              <a:rPr lang="en-US" noProof="0" smtClean="0"/>
              <a:pPr lvl="0"/>
              <a:t>10</a:t>
            </a:fld>
            <a:endParaRPr lang="en-US" noProof="0" dirty="0"/>
          </a:p>
        </p:txBody>
      </p:sp>
      <p:sp>
        <p:nvSpPr>
          <p:cNvPr id="20" name="TextBox 19">
            <a:extLst>
              <a:ext uri="{FF2B5EF4-FFF2-40B4-BE49-F238E27FC236}">
                <a16:creationId xmlns:a16="http://schemas.microsoft.com/office/drawing/2014/main" id="{1F40F21B-EE7D-9599-C428-CA40F6B90942}"/>
              </a:ext>
            </a:extLst>
          </p:cNvPr>
          <p:cNvSpPr txBox="1"/>
          <p:nvPr/>
        </p:nvSpPr>
        <p:spPr>
          <a:xfrm>
            <a:off x="201168" y="3038991"/>
            <a:ext cx="11789664" cy="707886"/>
          </a:xfrm>
          <a:prstGeom prst="rect">
            <a:avLst/>
          </a:prstGeom>
          <a:noFill/>
        </p:spPr>
        <p:txBody>
          <a:bodyPr wrap="square">
            <a:spAutoFit/>
          </a:bodyPr>
          <a:lstStyle/>
          <a:p>
            <a:pPr algn="ctr"/>
            <a:r>
              <a:rPr lang="en-AU" sz="2000" b="1" dirty="0"/>
              <a:t>MAJOR INITIATIVES</a:t>
            </a:r>
          </a:p>
          <a:p>
            <a:endParaRPr lang="en-AU" sz="2000" b="1" dirty="0">
              <a:solidFill>
                <a:srgbClr val="ED2224"/>
              </a:solidFill>
            </a:endParaRPr>
          </a:p>
        </p:txBody>
      </p:sp>
      <p:graphicFrame>
        <p:nvGraphicFramePr>
          <p:cNvPr id="3" name="Table 3">
            <a:extLst>
              <a:ext uri="{FF2B5EF4-FFF2-40B4-BE49-F238E27FC236}">
                <a16:creationId xmlns:a16="http://schemas.microsoft.com/office/drawing/2014/main" id="{9DE5F38F-A878-4A45-8052-0D7D9527A164}"/>
              </a:ext>
            </a:extLst>
          </p:cNvPr>
          <p:cNvGraphicFramePr>
            <a:graphicFrameLocks noGrp="1"/>
          </p:cNvGraphicFramePr>
          <p:nvPr>
            <p:extLst>
              <p:ext uri="{D42A27DB-BD31-4B8C-83A1-F6EECF244321}">
                <p14:modId xmlns:p14="http://schemas.microsoft.com/office/powerpoint/2010/main" val="2977652057"/>
              </p:ext>
            </p:extLst>
          </p:nvPr>
        </p:nvGraphicFramePr>
        <p:xfrm>
          <a:off x="0" y="1159945"/>
          <a:ext cx="12192000" cy="1463040"/>
        </p:xfrm>
        <a:graphic>
          <a:graphicData uri="http://schemas.openxmlformats.org/drawingml/2006/table">
            <a:tbl>
              <a:tblPr firstRow="1" bandRow="1">
                <a:tableStyleId>{5C22544A-7EE6-4342-B048-85BDC9FD1C3A}</a:tableStyleId>
              </a:tblPr>
              <a:tblGrid>
                <a:gridCol w="2546555">
                  <a:extLst>
                    <a:ext uri="{9D8B030D-6E8A-4147-A177-3AD203B41FA5}">
                      <a16:colId xmlns:a16="http://schemas.microsoft.com/office/drawing/2014/main" val="3247378038"/>
                    </a:ext>
                  </a:extLst>
                </a:gridCol>
                <a:gridCol w="6865915">
                  <a:extLst>
                    <a:ext uri="{9D8B030D-6E8A-4147-A177-3AD203B41FA5}">
                      <a16:colId xmlns:a16="http://schemas.microsoft.com/office/drawing/2014/main" val="1410336577"/>
                    </a:ext>
                  </a:extLst>
                </a:gridCol>
                <a:gridCol w="2779530">
                  <a:extLst>
                    <a:ext uri="{9D8B030D-6E8A-4147-A177-3AD203B41FA5}">
                      <a16:colId xmlns:a16="http://schemas.microsoft.com/office/drawing/2014/main" val="4094917795"/>
                    </a:ext>
                  </a:extLst>
                </a:gridCol>
              </a:tblGrid>
              <a:tr h="5541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dirty="0">
                          <a:solidFill>
                            <a:schemeClr val="tx1"/>
                          </a:solidFill>
                        </a:rPr>
                        <a:t>PILLAR</a:t>
                      </a:r>
                    </a:p>
                    <a:p>
                      <a:pPr algn="ctr"/>
                      <a:endParaRPr lang="en-AU" dirty="0"/>
                    </a:p>
                  </a:txBody>
                  <a:tcPr>
                    <a:solidFill>
                      <a:schemeClr val="bg2"/>
                    </a:solidFill>
                  </a:tcPr>
                </a:tc>
                <a:tc>
                  <a:txBody>
                    <a:bodyPr/>
                    <a:lstStyle/>
                    <a:p>
                      <a:pPr algn="ctr"/>
                      <a:r>
                        <a:rPr lang="en-AU" sz="1800" dirty="0">
                          <a:solidFill>
                            <a:schemeClr val="tx1"/>
                          </a:solidFill>
                        </a:rPr>
                        <a:t>OBJECTIVE</a:t>
                      </a:r>
                      <a:endParaRPr lang="en-AU" dirty="0">
                        <a:solidFill>
                          <a:schemeClr val="tx1"/>
                        </a:solidFill>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dirty="0">
                          <a:solidFill>
                            <a:schemeClr val="tx1"/>
                          </a:solidFill>
                        </a:rPr>
                        <a:t>MEASURE</a:t>
                      </a:r>
                      <a:r>
                        <a:rPr lang="en-AU" sz="1800" dirty="0"/>
                        <a:t>S</a:t>
                      </a:r>
                    </a:p>
                    <a:p>
                      <a:pPr algn="ctr"/>
                      <a:endParaRPr lang="en-AU" dirty="0"/>
                    </a:p>
                  </a:txBody>
                  <a:tcPr>
                    <a:solidFill>
                      <a:schemeClr val="bg2"/>
                    </a:solidFill>
                  </a:tcPr>
                </a:tc>
                <a:extLst>
                  <a:ext uri="{0D108BD9-81ED-4DB2-BD59-A6C34878D82A}">
                    <a16:rowId xmlns:a16="http://schemas.microsoft.com/office/drawing/2014/main" val="1129843462"/>
                  </a:ext>
                </a:extLst>
              </a:tr>
              <a:tr h="817109">
                <a:tc>
                  <a:txBody>
                    <a:bodyPr/>
                    <a:lstStyle/>
                    <a:p>
                      <a:r>
                        <a:rPr lang="en-US" sz="1600" b="1" dirty="0">
                          <a:latin typeface="Calibri" panose="020F0502020204030204" pitchFamily="34" charset="0"/>
                          <a:cs typeface="Calibri" panose="020F0502020204030204" pitchFamily="34" charset="0"/>
                        </a:rPr>
                        <a:t>Business Development</a:t>
                      </a:r>
                      <a:endParaRPr lang="en-AU" sz="1600" b="1" dirty="0">
                        <a:latin typeface="Calibri" panose="020F0502020204030204" pitchFamily="34" charset="0"/>
                        <a:cs typeface="Calibri" panose="020F0502020204030204" pitchFamily="34" charset="0"/>
                      </a:endParaRPr>
                    </a:p>
                  </a:txBody>
                  <a:tcPr/>
                </a:tc>
                <a:tc>
                  <a:txBody>
                    <a:bodyPr/>
                    <a:lstStyle/>
                    <a:p>
                      <a:r>
                        <a:rPr lang="en-US" sz="1600" dirty="0">
                          <a:latin typeface="Calibri" panose="020F0502020204030204" pitchFamily="34" charset="0"/>
                          <a:cs typeface="Calibri" panose="020F0502020204030204" pitchFamily="34" charset="0"/>
                        </a:rPr>
                        <a:t>To make a positive contribution to the broader community including the business sector of the Hawkesbury and explore new avenues for revenue generation and sustainability.</a:t>
                      </a:r>
                      <a:endParaRPr lang="en-AU" sz="1600" dirty="0">
                        <a:latin typeface="Calibri" panose="020F0502020204030204" pitchFamily="34" charset="0"/>
                        <a:cs typeface="Calibri" panose="020F0502020204030204" pitchFamily="34" charset="0"/>
                      </a:endParaRPr>
                    </a:p>
                  </a:txBody>
                  <a:tcPr/>
                </a:tc>
                <a:tc>
                  <a:txBody>
                    <a:bodyPr/>
                    <a:lstStyle/>
                    <a:p>
                      <a:pPr marL="285750"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Revenue uplift</a:t>
                      </a:r>
                    </a:p>
                    <a:p>
                      <a:pPr marL="285750"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Brand recognition</a:t>
                      </a:r>
                    </a:p>
                    <a:p>
                      <a:pPr marL="285750"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No of events</a:t>
                      </a:r>
                      <a:endParaRPr lang="en-AU"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27767551"/>
                  </a:ext>
                </a:extLst>
              </a:tr>
            </a:tbl>
          </a:graphicData>
        </a:graphic>
      </p:graphicFrame>
      <p:pic>
        <p:nvPicPr>
          <p:cNvPr id="9" name="Picture 8" descr="A line of dots in a black background&#10;&#10;Description automatically generated">
            <a:extLst>
              <a:ext uri="{FF2B5EF4-FFF2-40B4-BE49-F238E27FC236}">
                <a16:creationId xmlns:a16="http://schemas.microsoft.com/office/drawing/2014/main" id="{A00DE281-5E84-4935-90A8-E4467CDEDF2F}"/>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10012112" y="6000125"/>
            <a:ext cx="1808828" cy="721350"/>
          </a:xfrm>
          <a:prstGeom prst="rect">
            <a:avLst/>
          </a:prstGeom>
          <a:noFill/>
        </p:spPr>
      </p:pic>
      <p:sp>
        <p:nvSpPr>
          <p:cNvPr id="2" name="TextBox 1">
            <a:extLst>
              <a:ext uri="{FF2B5EF4-FFF2-40B4-BE49-F238E27FC236}">
                <a16:creationId xmlns:a16="http://schemas.microsoft.com/office/drawing/2014/main" id="{53D1F81D-DE33-41BB-922B-42B4BE88547E}"/>
              </a:ext>
            </a:extLst>
          </p:cNvPr>
          <p:cNvSpPr txBox="1"/>
          <p:nvPr/>
        </p:nvSpPr>
        <p:spPr>
          <a:xfrm>
            <a:off x="861391" y="3429000"/>
            <a:ext cx="11129441" cy="3539430"/>
          </a:xfrm>
          <a:prstGeom prst="rect">
            <a:avLst/>
          </a:prstGeom>
          <a:noFill/>
        </p:spPr>
        <p:txBody>
          <a:bodyPr wrap="square" rtlCol="0">
            <a:spAutoFit/>
          </a:bodyPr>
          <a:lstStyle/>
          <a:p>
            <a:pPr marL="342900" indent="-342900">
              <a:buAutoNum type="arabicPeriod"/>
            </a:pPr>
            <a:r>
              <a:rPr lang="en-US" sz="1600" b="1" dirty="0">
                <a:latin typeface="Calibri" panose="020F0502020204030204" pitchFamily="34" charset="0"/>
                <a:cs typeface="Calibri" panose="020F0502020204030204" pitchFamily="34" charset="0"/>
              </a:rPr>
              <a:t>Sponsorship and Advertising Packages</a:t>
            </a:r>
            <a:r>
              <a:rPr lang="en-US" sz="1600" dirty="0">
                <a:latin typeface="Calibri" panose="020F0502020204030204" pitchFamily="34" charset="0"/>
                <a:cs typeface="Calibri" panose="020F0502020204030204" pitchFamily="34" charset="0"/>
              </a:rPr>
              <a:t>. Develop attractive sponsorship and advertising packages for local businesses focusing on what makes </a:t>
            </a:r>
            <a:r>
              <a:rPr lang="en-US" sz="1600" dirty="0" err="1">
                <a:latin typeface="Calibri" panose="020F0502020204030204" pitchFamily="34" charset="0"/>
                <a:cs typeface="Calibri" panose="020F0502020204030204" pitchFamily="34" charset="0"/>
              </a:rPr>
              <a:t>Pulsefm</a:t>
            </a:r>
            <a:r>
              <a:rPr lang="en-US" sz="1600" dirty="0">
                <a:latin typeface="Calibri" panose="020F0502020204030204" pitchFamily="34" charset="0"/>
                <a:cs typeface="Calibri" panose="020F0502020204030204" pitchFamily="34" charset="0"/>
              </a:rPr>
              <a:t> unique.</a:t>
            </a:r>
          </a:p>
          <a:p>
            <a:pPr marL="342900" indent="-342900">
              <a:buAutoNum type="arabicPeriod"/>
            </a:pPr>
            <a:endParaRPr lang="en-US" sz="1600" dirty="0">
              <a:latin typeface="Calibri" panose="020F0502020204030204" pitchFamily="34" charset="0"/>
              <a:cs typeface="Calibri" panose="020F0502020204030204" pitchFamily="34" charset="0"/>
            </a:endParaRPr>
          </a:p>
          <a:p>
            <a:pPr marL="342900" indent="-342900">
              <a:buAutoNum type="arabicPeriod"/>
            </a:pPr>
            <a:r>
              <a:rPr lang="en-US" sz="1600" b="1" dirty="0">
                <a:latin typeface="Calibri" panose="020F0502020204030204" pitchFamily="34" charset="0"/>
                <a:cs typeface="Calibri" panose="020F0502020204030204" pitchFamily="34" charset="0"/>
              </a:rPr>
              <a:t>Merchandising. </a:t>
            </a:r>
            <a:r>
              <a:rPr lang="en-US" sz="1600" dirty="0">
                <a:latin typeface="Calibri" panose="020F0502020204030204" pitchFamily="34" charset="0"/>
                <a:cs typeface="Calibri" panose="020F0502020204030204" pitchFamily="34" charset="0"/>
              </a:rPr>
              <a:t>Explore creating brand merchandise, such as apparel and accessories to promote the station and generate income.</a:t>
            </a:r>
          </a:p>
          <a:p>
            <a:pPr marL="342900" indent="-342900">
              <a:buAutoNum type="arabicPeriod"/>
            </a:pPr>
            <a:endParaRPr lang="en-US" sz="1600" dirty="0">
              <a:latin typeface="Calibri" panose="020F0502020204030204" pitchFamily="34" charset="0"/>
              <a:cs typeface="Calibri" panose="020F0502020204030204" pitchFamily="34" charset="0"/>
            </a:endParaRPr>
          </a:p>
          <a:p>
            <a:pPr marL="342900" indent="-342900">
              <a:buAutoNum type="arabicPeriod"/>
            </a:pPr>
            <a:r>
              <a:rPr lang="en-US" sz="1600" b="1" dirty="0">
                <a:latin typeface="Calibri" panose="020F0502020204030204" pitchFamily="34" charset="0"/>
                <a:cs typeface="Calibri" panose="020F0502020204030204" pitchFamily="34" charset="0"/>
              </a:rPr>
              <a:t>Community Funding Initiatives</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Organise</a:t>
            </a:r>
            <a:r>
              <a:rPr lang="en-US" sz="1600" dirty="0">
                <a:latin typeface="Calibri" panose="020F0502020204030204" pitchFamily="34" charset="0"/>
                <a:cs typeface="Calibri" panose="020F0502020204030204" pitchFamily="34" charset="0"/>
              </a:rPr>
              <a:t> fund raising events that can potentially </a:t>
            </a:r>
            <a:r>
              <a:rPr lang="en-US" sz="1600" dirty="0" err="1">
                <a:latin typeface="Calibri" panose="020F0502020204030204" pitchFamily="34" charset="0"/>
                <a:cs typeface="Calibri" panose="020F0502020204030204" pitchFamily="34" charset="0"/>
              </a:rPr>
              <a:t>assit</a:t>
            </a:r>
            <a:r>
              <a:rPr lang="en-US" sz="1600" dirty="0">
                <a:latin typeface="Calibri" panose="020F0502020204030204" pitchFamily="34" charset="0"/>
                <a:cs typeface="Calibri" panose="020F0502020204030204" pitchFamily="34" charset="0"/>
              </a:rPr>
              <a:t> funding the station but also engage and support the community.</a:t>
            </a:r>
          </a:p>
          <a:p>
            <a:pPr marL="342900" indent="-342900">
              <a:buAutoNum type="arabicPeriod"/>
            </a:pPr>
            <a:endParaRPr lang="en-US" sz="1600" dirty="0">
              <a:latin typeface="Calibri" panose="020F0502020204030204" pitchFamily="34" charset="0"/>
              <a:cs typeface="Calibri" panose="020F0502020204030204" pitchFamily="34" charset="0"/>
            </a:endParaRPr>
          </a:p>
          <a:p>
            <a:pPr marL="342900" indent="-342900">
              <a:buAutoNum type="arabicPeriod"/>
            </a:pPr>
            <a:r>
              <a:rPr lang="en-US" sz="1600" b="1" dirty="0">
                <a:latin typeface="Calibri" panose="020F0502020204030204" pitchFamily="34" charset="0"/>
                <a:cs typeface="Calibri" panose="020F0502020204030204" pitchFamily="34" charset="0"/>
              </a:rPr>
              <a:t>Collaborative Projects</a:t>
            </a:r>
            <a:r>
              <a:rPr lang="en-US" sz="1600" dirty="0">
                <a:latin typeface="Calibri" panose="020F0502020204030204" pitchFamily="34" charset="0"/>
                <a:cs typeface="Calibri" panose="020F0502020204030204" pitchFamily="34" charset="0"/>
              </a:rPr>
              <a:t>. Seek partnerships with local businesses for co-branded events that enhance visibility and create shared promotional opportunities.</a:t>
            </a:r>
          </a:p>
          <a:p>
            <a:pPr marL="342900" indent="-342900">
              <a:buAutoNum type="arabicPeriod"/>
            </a:pPr>
            <a:endParaRPr lang="en-US" sz="1600" dirty="0">
              <a:latin typeface="Calibri" panose="020F0502020204030204" pitchFamily="34" charset="0"/>
              <a:cs typeface="Calibri" panose="020F0502020204030204" pitchFamily="34" charset="0"/>
            </a:endParaRPr>
          </a:p>
          <a:p>
            <a:pPr marL="342900" indent="-342900">
              <a:buAutoNum type="arabicPeriod"/>
            </a:pPr>
            <a:endParaRPr lang="en-US" sz="1600" dirty="0">
              <a:latin typeface="Calibri" panose="020F0502020204030204" pitchFamily="34" charset="0"/>
              <a:cs typeface="Calibri" panose="020F0502020204030204" pitchFamily="34" charset="0"/>
            </a:endParaRPr>
          </a:p>
          <a:p>
            <a:pPr marL="342900" indent="-342900">
              <a:buAutoNum type="arabicPeriod"/>
            </a:pPr>
            <a:endParaRPr lang="en-AU"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71920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2D22322F-E79D-4BEF-8038-DE2C8F5CCA40}"/>
              </a:ext>
            </a:extLst>
          </p:cNvPr>
          <p:cNvSpPr>
            <a:spLocks noGrp="1"/>
          </p:cNvSpPr>
          <p:nvPr>
            <p:ph type="title"/>
          </p:nvPr>
        </p:nvSpPr>
        <p:spPr>
          <a:xfrm>
            <a:off x="201168" y="193085"/>
            <a:ext cx="11619772" cy="773776"/>
          </a:xfrm>
        </p:spPr>
        <p:txBody>
          <a:bodyPr>
            <a:normAutofit/>
          </a:bodyPr>
          <a:lstStyle/>
          <a:p>
            <a:pPr algn="l"/>
            <a:r>
              <a:rPr lang="en-US" sz="1800" dirty="0">
                <a:solidFill>
                  <a:srgbClr val="FFC000"/>
                </a:solidFill>
                <a:latin typeface="Calibri" panose="020F0502020204030204" pitchFamily="34" charset="0"/>
                <a:cs typeface="Calibri" panose="020F0502020204030204" pitchFamily="34" charset="0"/>
              </a:rPr>
              <a:t>6. Technological and software development: </a:t>
            </a:r>
            <a:r>
              <a:rPr lang="en-US" sz="1800" dirty="0">
                <a:solidFill>
                  <a:schemeClr val="bg2"/>
                </a:solidFill>
                <a:latin typeface="Calibri" panose="020F0502020204030204" pitchFamily="34" charset="0"/>
                <a:cs typeface="Calibri" panose="020F0502020204030204" pitchFamily="34" charset="0"/>
              </a:rPr>
              <a:t>We will utilize our equipment and software to connect with the community and keep abreast of technological advancements to ensure the best quality production and quality.</a:t>
            </a:r>
            <a:endParaRPr lang="en-US" sz="1800" dirty="0">
              <a:solidFill>
                <a:srgbClr val="FFC000"/>
              </a:solidFill>
              <a:latin typeface="Calibri" panose="020F0502020204030204" pitchFamily="34" charset="0"/>
              <a:cs typeface="Calibri" panose="020F0502020204030204" pitchFamily="34" charset="0"/>
            </a:endParaRPr>
          </a:p>
        </p:txBody>
      </p:sp>
      <p:sp>
        <p:nvSpPr>
          <p:cNvPr id="8" name="Slide Number Placeholder 7">
            <a:extLst>
              <a:ext uri="{FF2B5EF4-FFF2-40B4-BE49-F238E27FC236}">
                <a16:creationId xmlns:a16="http://schemas.microsoft.com/office/drawing/2014/main" id="{99800B7A-B486-4409-9EDD-0A7B9628EDE8}"/>
              </a:ext>
            </a:extLst>
          </p:cNvPr>
          <p:cNvSpPr>
            <a:spLocks noGrp="1"/>
          </p:cNvSpPr>
          <p:nvPr>
            <p:ph type="sldNum" sz="quarter" idx="12"/>
          </p:nvPr>
        </p:nvSpPr>
        <p:spPr>
          <a:xfrm>
            <a:off x="11365992" y="6356350"/>
            <a:ext cx="630936" cy="365125"/>
          </a:xfrm>
        </p:spPr>
        <p:txBody>
          <a:bodyPr/>
          <a:lstStyle/>
          <a:p>
            <a:pPr lvl="0"/>
            <a:fld id="{06B786C7-B8F9-4072-AAAA-17258464D730}" type="slidenum">
              <a:rPr lang="en-US" noProof="0" smtClean="0"/>
              <a:pPr lvl="0"/>
              <a:t>11</a:t>
            </a:fld>
            <a:endParaRPr lang="en-US" noProof="0" dirty="0"/>
          </a:p>
        </p:txBody>
      </p:sp>
      <p:sp>
        <p:nvSpPr>
          <p:cNvPr id="20" name="TextBox 19">
            <a:extLst>
              <a:ext uri="{FF2B5EF4-FFF2-40B4-BE49-F238E27FC236}">
                <a16:creationId xmlns:a16="http://schemas.microsoft.com/office/drawing/2014/main" id="{1F40F21B-EE7D-9599-C428-CA40F6B90942}"/>
              </a:ext>
            </a:extLst>
          </p:cNvPr>
          <p:cNvSpPr txBox="1"/>
          <p:nvPr/>
        </p:nvSpPr>
        <p:spPr>
          <a:xfrm>
            <a:off x="195072" y="2997379"/>
            <a:ext cx="11789664" cy="3724096"/>
          </a:xfrm>
          <a:prstGeom prst="rect">
            <a:avLst/>
          </a:prstGeom>
          <a:noFill/>
        </p:spPr>
        <p:txBody>
          <a:bodyPr wrap="square">
            <a:spAutoFit/>
          </a:bodyPr>
          <a:lstStyle/>
          <a:p>
            <a:pPr algn="ctr"/>
            <a:r>
              <a:rPr lang="en-AU" sz="2000" b="1" dirty="0"/>
              <a:t>MAJOR INITIATIVES</a:t>
            </a:r>
          </a:p>
          <a:p>
            <a:pPr algn="ctr"/>
            <a:endParaRPr lang="en-AU" sz="2000" b="1" dirty="0">
              <a:solidFill>
                <a:srgbClr val="ED2224"/>
              </a:solidFill>
            </a:endParaRPr>
          </a:p>
          <a:p>
            <a:pPr marL="342900" indent="-342900">
              <a:buAutoNum type="arabicPeriod"/>
            </a:pPr>
            <a:r>
              <a:rPr lang="en-AU" sz="1600" b="1" dirty="0">
                <a:latin typeface="Calibri" panose="020F0502020204030204" pitchFamily="34" charset="0"/>
                <a:cs typeface="Calibri" panose="020F0502020204030204" pitchFamily="34" charset="0"/>
              </a:rPr>
              <a:t>Upgrade Broadcasting Equipment. </a:t>
            </a:r>
            <a:r>
              <a:rPr lang="en-AU" sz="1600" dirty="0">
                <a:latin typeface="Calibri" panose="020F0502020204030204" pitchFamily="34" charset="0"/>
                <a:cs typeface="Calibri" panose="020F0502020204030204" pitchFamily="34" charset="0"/>
              </a:rPr>
              <a:t>Continue to invest in modern broadcasting equipment to improve audio quality and reliability.</a:t>
            </a:r>
          </a:p>
          <a:p>
            <a:pPr marL="342900" indent="-342900">
              <a:buAutoNum type="arabicPeriod"/>
            </a:pPr>
            <a:endParaRPr lang="en-AU" sz="1600" b="1" dirty="0">
              <a:latin typeface="Calibri" panose="020F0502020204030204" pitchFamily="34" charset="0"/>
              <a:cs typeface="Calibri" panose="020F0502020204030204" pitchFamily="34" charset="0"/>
            </a:endParaRPr>
          </a:p>
          <a:p>
            <a:pPr marL="342900" indent="-342900">
              <a:buAutoNum type="arabicPeriod"/>
            </a:pPr>
            <a:r>
              <a:rPr lang="en-AU" sz="1600" b="1" dirty="0">
                <a:latin typeface="Calibri" panose="020F0502020204030204" pitchFamily="34" charset="0"/>
                <a:cs typeface="Calibri" panose="020F0502020204030204" pitchFamily="34" charset="0"/>
              </a:rPr>
              <a:t>Website and Mobile App Development. </a:t>
            </a:r>
            <a:r>
              <a:rPr lang="en-AU" sz="1600" dirty="0">
                <a:latin typeface="Calibri" panose="020F0502020204030204" pitchFamily="34" charset="0"/>
                <a:cs typeface="Calibri" panose="020F0502020204030204" pitchFamily="34" charset="0"/>
              </a:rPr>
              <a:t>Continue website and mobile app accessibility for streaming content, accessing schedules and engaging with community members.</a:t>
            </a:r>
          </a:p>
          <a:p>
            <a:pPr marL="342900" indent="-342900">
              <a:buAutoNum type="arabicPeriod"/>
            </a:pPr>
            <a:endParaRPr lang="en-AU" sz="1600" b="1" dirty="0">
              <a:latin typeface="Calibri" panose="020F0502020204030204" pitchFamily="34" charset="0"/>
              <a:cs typeface="Calibri" panose="020F0502020204030204" pitchFamily="34" charset="0"/>
            </a:endParaRPr>
          </a:p>
          <a:p>
            <a:pPr marL="342900" indent="-342900">
              <a:buAutoNum type="arabicPeriod"/>
            </a:pPr>
            <a:r>
              <a:rPr lang="en-AU" sz="1600" b="1" dirty="0">
                <a:latin typeface="Calibri" panose="020F0502020204030204" pitchFamily="34" charset="0"/>
                <a:cs typeface="Calibri" panose="020F0502020204030204" pitchFamily="34" charset="0"/>
              </a:rPr>
              <a:t>Podcasting Platforms. </a:t>
            </a:r>
            <a:r>
              <a:rPr lang="en-AU" sz="1600" dirty="0">
                <a:latin typeface="Calibri" panose="020F0502020204030204" pitchFamily="34" charset="0"/>
                <a:cs typeface="Calibri" panose="020F0502020204030204" pitchFamily="34" charset="0"/>
              </a:rPr>
              <a:t>Explore options for cost effective and reliable platforms for podcasts featuring recorded shows, community stories and interviews to extend our reach beyond live radio.</a:t>
            </a:r>
          </a:p>
          <a:p>
            <a:pPr marL="342900" indent="-342900">
              <a:buAutoNum type="arabicPeriod"/>
            </a:pPr>
            <a:endParaRPr lang="en-AU" sz="1600" dirty="0">
              <a:latin typeface="Calibri" panose="020F0502020204030204" pitchFamily="34" charset="0"/>
              <a:cs typeface="Calibri" panose="020F0502020204030204" pitchFamily="34" charset="0"/>
            </a:endParaRPr>
          </a:p>
          <a:p>
            <a:pPr marL="342900" indent="-342900">
              <a:buAutoNum type="arabicPeriod"/>
            </a:pPr>
            <a:r>
              <a:rPr lang="en-AU" sz="1600" b="1" dirty="0">
                <a:latin typeface="Calibri" panose="020F0502020204030204" pitchFamily="34" charset="0"/>
                <a:cs typeface="Calibri" panose="020F0502020204030204" pitchFamily="34" charset="0"/>
              </a:rPr>
              <a:t>Digital Archives. </a:t>
            </a:r>
            <a:r>
              <a:rPr lang="en-AU" sz="1600" dirty="0">
                <a:latin typeface="Calibri" panose="020F0502020204030204" pitchFamily="34" charset="0"/>
                <a:cs typeface="Calibri" panose="020F0502020204030204" pitchFamily="34" charset="0"/>
              </a:rPr>
              <a:t>Create a digital archive of past shows and community history available for public access and educational purposes.</a:t>
            </a:r>
          </a:p>
          <a:p>
            <a:pPr marL="342900" indent="-342900">
              <a:buAutoNum type="arabicPeriod"/>
            </a:pPr>
            <a:endParaRPr lang="en-AU" sz="1600" b="1" dirty="0">
              <a:latin typeface="Calibri" panose="020F0502020204030204" pitchFamily="34" charset="0"/>
              <a:cs typeface="Calibri" panose="020F0502020204030204" pitchFamily="34" charset="0"/>
            </a:endParaRPr>
          </a:p>
          <a:p>
            <a:pPr marL="342900" indent="-342900">
              <a:buAutoNum type="arabicPeriod"/>
            </a:pPr>
            <a:endParaRPr lang="en-AU" sz="1600" b="1" dirty="0">
              <a:latin typeface="Calibri" panose="020F0502020204030204" pitchFamily="34" charset="0"/>
              <a:cs typeface="Calibri" panose="020F0502020204030204" pitchFamily="34" charset="0"/>
            </a:endParaRPr>
          </a:p>
          <a:p>
            <a:endParaRPr lang="en-AU" sz="2000" b="1" dirty="0">
              <a:solidFill>
                <a:srgbClr val="ED2224"/>
              </a:solidFill>
            </a:endParaRPr>
          </a:p>
        </p:txBody>
      </p:sp>
      <p:graphicFrame>
        <p:nvGraphicFramePr>
          <p:cNvPr id="3" name="Table 3">
            <a:extLst>
              <a:ext uri="{FF2B5EF4-FFF2-40B4-BE49-F238E27FC236}">
                <a16:creationId xmlns:a16="http://schemas.microsoft.com/office/drawing/2014/main" id="{9DE5F38F-A878-4A45-8052-0D7D9527A164}"/>
              </a:ext>
            </a:extLst>
          </p:cNvPr>
          <p:cNvGraphicFramePr>
            <a:graphicFrameLocks noGrp="1"/>
          </p:cNvGraphicFramePr>
          <p:nvPr>
            <p:extLst>
              <p:ext uri="{D42A27DB-BD31-4B8C-83A1-F6EECF244321}">
                <p14:modId xmlns:p14="http://schemas.microsoft.com/office/powerpoint/2010/main" val="2435218115"/>
              </p:ext>
            </p:extLst>
          </p:nvPr>
        </p:nvGraphicFramePr>
        <p:xfrm>
          <a:off x="0" y="1159945"/>
          <a:ext cx="12192000" cy="1457189"/>
        </p:xfrm>
        <a:graphic>
          <a:graphicData uri="http://schemas.openxmlformats.org/drawingml/2006/table">
            <a:tbl>
              <a:tblPr firstRow="1" bandRow="1">
                <a:tableStyleId>{5C22544A-7EE6-4342-B048-85BDC9FD1C3A}</a:tableStyleId>
              </a:tblPr>
              <a:tblGrid>
                <a:gridCol w="2546555">
                  <a:extLst>
                    <a:ext uri="{9D8B030D-6E8A-4147-A177-3AD203B41FA5}">
                      <a16:colId xmlns:a16="http://schemas.microsoft.com/office/drawing/2014/main" val="3247378038"/>
                    </a:ext>
                  </a:extLst>
                </a:gridCol>
                <a:gridCol w="6865915">
                  <a:extLst>
                    <a:ext uri="{9D8B030D-6E8A-4147-A177-3AD203B41FA5}">
                      <a16:colId xmlns:a16="http://schemas.microsoft.com/office/drawing/2014/main" val="1410336577"/>
                    </a:ext>
                  </a:extLst>
                </a:gridCol>
                <a:gridCol w="2779530">
                  <a:extLst>
                    <a:ext uri="{9D8B030D-6E8A-4147-A177-3AD203B41FA5}">
                      <a16:colId xmlns:a16="http://schemas.microsoft.com/office/drawing/2014/main" val="4094917795"/>
                    </a:ext>
                  </a:extLst>
                </a:gridCol>
              </a:tblGrid>
              <a:tr h="5541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dirty="0">
                          <a:solidFill>
                            <a:schemeClr val="tx1"/>
                          </a:solidFill>
                        </a:rPr>
                        <a:t>PILLAR</a:t>
                      </a:r>
                    </a:p>
                    <a:p>
                      <a:pPr algn="ctr"/>
                      <a:endParaRPr lang="en-AU" dirty="0"/>
                    </a:p>
                  </a:txBody>
                  <a:tcPr>
                    <a:solidFill>
                      <a:schemeClr val="bg2"/>
                    </a:solidFill>
                  </a:tcPr>
                </a:tc>
                <a:tc>
                  <a:txBody>
                    <a:bodyPr/>
                    <a:lstStyle/>
                    <a:p>
                      <a:pPr algn="ctr"/>
                      <a:r>
                        <a:rPr lang="en-AU" sz="1800" dirty="0">
                          <a:solidFill>
                            <a:schemeClr val="tx1"/>
                          </a:solidFill>
                        </a:rPr>
                        <a:t>OBJECTIVE</a:t>
                      </a:r>
                      <a:endParaRPr lang="en-AU" dirty="0">
                        <a:solidFill>
                          <a:schemeClr val="tx1"/>
                        </a:solidFill>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dirty="0">
                          <a:solidFill>
                            <a:schemeClr val="tx1"/>
                          </a:solidFill>
                        </a:rPr>
                        <a:t>MEASURES</a:t>
                      </a:r>
                    </a:p>
                    <a:p>
                      <a:pPr algn="ctr"/>
                      <a:endParaRPr lang="en-AU" dirty="0"/>
                    </a:p>
                  </a:txBody>
                  <a:tcPr>
                    <a:solidFill>
                      <a:schemeClr val="bg2"/>
                    </a:solidFill>
                  </a:tcPr>
                </a:tc>
                <a:extLst>
                  <a:ext uri="{0D108BD9-81ED-4DB2-BD59-A6C34878D82A}">
                    <a16:rowId xmlns:a16="http://schemas.microsoft.com/office/drawing/2014/main" val="1129843462"/>
                  </a:ext>
                </a:extLst>
              </a:tr>
              <a:tr h="817109">
                <a:tc>
                  <a:txBody>
                    <a:bodyPr/>
                    <a:lstStyle/>
                    <a:p>
                      <a:r>
                        <a:rPr lang="en-US" sz="1600" b="1" dirty="0">
                          <a:latin typeface="Calibri" panose="020F0502020204030204" pitchFamily="34" charset="0"/>
                          <a:cs typeface="Calibri" panose="020F0502020204030204" pitchFamily="34" charset="0"/>
                        </a:rPr>
                        <a:t>Technological and software development</a:t>
                      </a:r>
                      <a:endParaRPr lang="en-AU" sz="1600" b="1" dirty="0">
                        <a:latin typeface="Calibri" panose="020F0502020204030204" pitchFamily="34" charset="0"/>
                        <a:cs typeface="Calibri" panose="020F0502020204030204" pitchFamily="34" charset="0"/>
                      </a:endParaRPr>
                    </a:p>
                  </a:txBody>
                  <a:tcPr/>
                </a:tc>
                <a:tc>
                  <a:txBody>
                    <a:bodyPr/>
                    <a:lstStyle/>
                    <a:p>
                      <a:r>
                        <a:rPr lang="en-US" sz="1600" dirty="0">
                          <a:latin typeface="Calibri" panose="020F0502020204030204" pitchFamily="34" charset="0"/>
                          <a:cs typeface="Calibri" panose="020F0502020204030204" pitchFamily="34" charset="0"/>
                        </a:rPr>
                        <a:t>To leverage technology to enhance broadcasting capabilities and audience reach.</a:t>
                      </a:r>
                      <a:endParaRPr lang="en-AU" sz="1600" dirty="0">
                        <a:latin typeface="Calibri" panose="020F0502020204030204" pitchFamily="34" charset="0"/>
                        <a:cs typeface="Calibri" panose="020F0502020204030204" pitchFamily="34" charset="0"/>
                      </a:endParaRPr>
                    </a:p>
                  </a:txBody>
                  <a:tcPr/>
                </a:tc>
                <a:tc>
                  <a:txBody>
                    <a:bodyPr/>
                    <a:lstStyle/>
                    <a:p>
                      <a:pPr marL="285750"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Equipment upgrades</a:t>
                      </a:r>
                    </a:p>
                    <a:p>
                      <a:pPr marL="285750" indent="-285750">
                        <a:buFont typeface="Arial" panose="020B0604020202020204" pitchFamily="34" charset="0"/>
                        <a:buChar char="•"/>
                      </a:pPr>
                      <a:r>
                        <a:rPr lang="en-US" sz="1400">
                          <a:latin typeface="Calibri" panose="020F0502020204030204" pitchFamily="34" charset="0"/>
                          <a:cs typeface="Calibri" panose="020F0502020204030204" pitchFamily="34" charset="0"/>
                        </a:rPr>
                        <a:t>Podcasts</a:t>
                      </a:r>
                    </a:p>
                    <a:p>
                      <a:pPr marL="285750" indent="-285750">
                        <a:buFont typeface="Arial" panose="020B0604020202020204" pitchFamily="34" charset="0"/>
                        <a:buChar char="•"/>
                      </a:pPr>
                      <a:endParaRPr lang="en-AU"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27767551"/>
                  </a:ext>
                </a:extLst>
              </a:tr>
            </a:tbl>
          </a:graphicData>
        </a:graphic>
      </p:graphicFrame>
      <p:pic>
        <p:nvPicPr>
          <p:cNvPr id="9" name="Picture 8" descr="A line of dots in a black background&#10;&#10;Description automatically generated">
            <a:extLst>
              <a:ext uri="{FF2B5EF4-FFF2-40B4-BE49-F238E27FC236}">
                <a16:creationId xmlns:a16="http://schemas.microsoft.com/office/drawing/2014/main" id="{3B35B71E-CA42-400D-BC1E-41F37014D5FE}"/>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10012112" y="6000125"/>
            <a:ext cx="1808828" cy="721350"/>
          </a:xfrm>
          <a:prstGeom prst="rect">
            <a:avLst/>
          </a:prstGeom>
          <a:noFill/>
        </p:spPr>
      </p:pic>
    </p:spTree>
    <p:extLst>
      <p:ext uri="{BB962C8B-B14F-4D97-AF65-F5344CB8AC3E}">
        <p14:creationId xmlns:p14="http://schemas.microsoft.com/office/powerpoint/2010/main" val="1429130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2D22322F-E79D-4BEF-8038-DE2C8F5CCA40}"/>
              </a:ext>
            </a:extLst>
          </p:cNvPr>
          <p:cNvSpPr>
            <a:spLocks noGrp="1"/>
          </p:cNvSpPr>
          <p:nvPr>
            <p:ph type="title"/>
          </p:nvPr>
        </p:nvSpPr>
        <p:spPr>
          <a:xfrm>
            <a:off x="201168" y="193085"/>
            <a:ext cx="10247758" cy="773776"/>
          </a:xfrm>
        </p:spPr>
        <p:txBody>
          <a:bodyPr>
            <a:normAutofit/>
          </a:bodyPr>
          <a:lstStyle/>
          <a:p>
            <a:pPr algn="l"/>
            <a:r>
              <a:rPr lang="en-US" sz="3200" dirty="0">
                <a:solidFill>
                  <a:srgbClr val="FFC000"/>
                </a:solidFill>
                <a:latin typeface="Calibri" panose="020F0502020204030204" pitchFamily="34" charset="0"/>
                <a:cs typeface="Calibri" panose="020F0502020204030204" pitchFamily="34" charset="0"/>
              </a:rPr>
              <a:t>Monitoring and Evaluation, Conclusion</a:t>
            </a:r>
            <a:r>
              <a:rPr lang="en-US" sz="1800" dirty="0">
                <a:solidFill>
                  <a:srgbClr val="FFC000"/>
                </a:solidFill>
                <a:latin typeface="Calibri" panose="020F0502020204030204" pitchFamily="34" charset="0"/>
                <a:cs typeface="Calibri" panose="020F0502020204030204" pitchFamily="34" charset="0"/>
              </a:rPr>
              <a:t>.</a:t>
            </a:r>
          </a:p>
        </p:txBody>
      </p:sp>
      <p:sp>
        <p:nvSpPr>
          <p:cNvPr id="8" name="Slide Number Placeholder 7">
            <a:extLst>
              <a:ext uri="{FF2B5EF4-FFF2-40B4-BE49-F238E27FC236}">
                <a16:creationId xmlns:a16="http://schemas.microsoft.com/office/drawing/2014/main" id="{99800B7A-B486-4409-9EDD-0A7B9628EDE8}"/>
              </a:ext>
            </a:extLst>
          </p:cNvPr>
          <p:cNvSpPr>
            <a:spLocks noGrp="1"/>
          </p:cNvSpPr>
          <p:nvPr>
            <p:ph type="sldNum" sz="quarter" idx="12"/>
          </p:nvPr>
        </p:nvSpPr>
        <p:spPr>
          <a:xfrm>
            <a:off x="11365992" y="6356350"/>
            <a:ext cx="630936" cy="365125"/>
          </a:xfrm>
        </p:spPr>
        <p:txBody>
          <a:bodyPr/>
          <a:lstStyle/>
          <a:p>
            <a:pPr lvl="0"/>
            <a:fld id="{06B786C7-B8F9-4072-AAAA-17258464D730}" type="slidenum">
              <a:rPr lang="en-US" noProof="0" smtClean="0"/>
              <a:pPr lvl="0"/>
              <a:t>12</a:t>
            </a:fld>
            <a:endParaRPr lang="en-US" noProof="0" dirty="0"/>
          </a:p>
        </p:txBody>
      </p:sp>
      <p:pic>
        <p:nvPicPr>
          <p:cNvPr id="6" name="Picture 5" descr="A line of dots in a black background&#10;&#10;Description automatically generated">
            <a:extLst>
              <a:ext uri="{FF2B5EF4-FFF2-40B4-BE49-F238E27FC236}">
                <a16:creationId xmlns:a16="http://schemas.microsoft.com/office/drawing/2014/main" id="{77F08109-E518-4520-A9FE-0EA141595AD4}"/>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10012112" y="6000125"/>
            <a:ext cx="1808828" cy="721350"/>
          </a:xfrm>
          <a:prstGeom prst="rect">
            <a:avLst/>
          </a:prstGeom>
          <a:noFill/>
        </p:spPr>
      </p:pic>
      <p:sp>
        <p:nvSpPr>
          <p:cNvPr id="2" name="TextBox 1">
            <a:extLst>
              <a:ext uri="{FF2B5EF4-FFF2-40B4-BE49-F238E27FC236}">
                <a16:creationId xmlns:a16="http://schemas.microsoft.com/office/drawing/2014/main" id="{52F284CD-095F-40F5-8FAB-6B5B5B6F84A9}"/>
              </a:ext>
            </a:extLst>
          </p:cNvPr>
          <p:cNvSpPr txBox="1"/>
          <p:nvPr/>
        </p:nvSpPr>
        <p:spPr>
          <a:xfrm>
            <a:off x="437322" y="1696278"/>
            <a:ext cx="11383618" cy="4893647"/>
          </a:xfrm>
          <a:prstGeom prst="rect">
            <a:avLst/>
          </a:prstGeom>
          <a:noFill/>
        </p:spPr>
        <p:txBody>
          <a:bodyPr wrap="square" rtlCol="0">
            <a:spAutoFit/>
          </a:bodyPr>
          <a:lstStyle/>
          <a:p>
            <a:r>
              <a:rPr lang="en-US" b="1" dirty="0">
                <a:latin typeface="Calibri" panose="020F0502020204030204" pitchFamily="34" charset="0"/>
                <a:cs typeface="Calibri" panose="020F0502020204030204" pitchFamily="34" charset="0"/>
              </a:rPr>
              <a:t>Annual Review: </a:t>
            </a:r>
            <a:r>
              <a:rPr lang="en-US" dirty="0">
                <a:latin typeface="Calibri" panose="020F0502020204030204" pitchFamily="34" charset="0"/>
                <a:cs typeface="Calibri" panose="020F0502020204030204" pitchFamily="34" charset="0"/>
              </a:rPr>
              <a:t>Conduct an annual review of the strategic plan with the board and community members to assess progress on objectives.</a:t>
            </a:r>
          </a:p>
          <a:p>
            <a:endParaRPr lang="en-US"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Key Performance Indicators (KPI’s): </a:t>
            </a:r>
            <a:r>
              <a:rPr lang="en-US" dirty="0">
                <a:latin typeface="Calibri" panose="020F0502020204030204" pitchFamily="34" charset="0"/>
                <a:cs typeface="Calibri" panose="020F0502020204030204" pitchFamily="34" charset="0"/>
              </a:rPr>
              <a:t>Establish KPI’s for each initiative </a:t>
            </a:r>
            <a:r>
              <a:rPr lang="en-US" dirty="0" err="1">
                <a:latin typeface="Calibri" panose="020F0502020204030204" pitchFamily="34" charset="0"/>
                <a:cs typeface="Calibri" panose="020F0502020204030204" pitchFamily="34" charset="0"/>
              </a:rPr>
              <a:t>eg</a:t>
            </a:r>
            <a:r>
              <a:rPr lang="en-US" dirty="0">
                <a:latin typeface="Calibri" panose="020F0502020204030204" pitchFamily="34" charset="0"/>
                <a:cs typeface="Calibri" panose="020F0502020204030204" pitchFamily="34" charset="0"/>
              </a:rPr>
              <a:t> listener engagement metrics, number of training participants and financial growth.</a:t>
            </a:r>
          </a:p>
          <a:p>
            <a:endParaRPr lang="en-US"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Community Feedback: </a:t>
            </a:r>
            <a:r>
              <a:rPr lang="en-US" dirty="0">
                <a:latin typeface="Calibri" panose="020F0502020204030204" pitchFamily="34" charset="0"/>
                <a:cs typeface="Calibri" panose="020F0502020204030204" pitchFamily="34" charset="0"/>
              </a:rPr>
              <a:t>Regularly engage with the community for feedback on programming, events, initiatives to adapt strategies accordingly.</a:t>
            </a: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By executing this strategic plan, </a:t>
            </a:r>
            <a:r>
              <a:rPr lang="en-US" dirty="0" err="1">
                <a:latin typeface="Calibri" panose="020F0502020204030204" pitchFamily="34" charset="0"/>
                <a:cs typeface="Calibri" panose="020F0502020204030204" pitchFamily="34" charset="0"/>
              </a:rPr>
              <a:t>Pulsefm</a:t>
            </a:r>
            <a:r>
              <a:rPr lang="en-US" dirty="0">
                <a:latin typeface="Calibri" panose="020F0502020204030204" pitchFamily="34" charset="0"/>
                <a:cs typeface="Calibri" panose="020F0502020204030204" pitchFamily="34" charset="0"/>
              </a:rPr>
              <a:t> will strengthen its position as a vital community institution, fostering connection, empowerment and sustainability. By focusing on collaborative programming, education, engagement, governance, technology and business development we can ensure a vibrant and sustainable future for our station and community.</a:t>
            </a:r>
          </a:p>
          <a:p>
            <a:endParaRPr lang="en-US" sz="2000" b="1" dirty="0">
              <a:latin typeface="Calibri" panose="020F0502020204030204" pitchFamily="34" charset="0"/>
              <a:cs typeface="Calibri" panose="020F0502020204030204" pitchFamily="34" charset="0"/>
            </a:endParaRPr>
          </a:p>
          <a:p>
            <a:endParaRPr lang="en-US" sz="2000" b="1" dirty="0">
              <a:latin typeface="Calibri" panose="020F0502020204030204" pitchFamily="34" charset="0"/>
              <a:cs typeface="Calibri" panose="020F0502020204030204" pitchFamily="34" charset="0"/>
            </a:endParaRPr>
          </a:p>
          <a:p>
            <a:endParaRPr lang="en-AU"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09290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2D22322F-E79D-4BEF-8038-DE2C8F5CCA40}"/>
              </a:ext>
            </a:extLst>
          </p:cNvPr>
          <p:cNvSpPr>
            <a:spLocks noGrp="1"/>
          </p:cNvSpPr>
          <p:nvPr>
            <p:ph type="title"/>
          </p:nvPr>
        </p:nvSpPr>
        <p:spPr>
          <a:xfrm>
            <a:off x="201167" y="193085"/>
            <a:ext cx="11898067" cy="773776"/>
          </a:xfrm>
        </p:spPr>
        <p:txBody>
          <a:bodyPr>
            <a:normAutofit fontScale="90000"/>
          </a:bodyPr>
          <a:lstStyle/>
          <a:p>
            <a:pPr algn="l"/>
            <a:r>
              <a:rPr lang="en-US" sz="2800" dirty="0">
                <a:solidFill>
                  <a:srgbClr val="FFC000"/>
                </a:solidFill>
                <a:latin typeface="Calibri" panose="020F0502020204030204" pitchFamily="34" charset="0"/>
                <a:cs typeface="Calibri" panose="020F0502020204030204" pitchFamily="34" charset="0"/>
              </a:rPr>
              <a:t>Our people and culture will define everything we do and reflect our community expectations for a values-based broadcasting organization in the Hawkesbury.</a:t>
            </a:r>
          </a:p>
        </p:txBody>
      </p:sp>
      <p:sp>
        <p:nvSpPr>
          <p:cNvPr id="8" name="Slide Number Placeholder 7">
            <a:extLst>
              <a:ext uri="{FF2B5EF4-FFF2-40B4-BE49-F238E27FC236}">
                <a16:creationId xmlns:a16="http://schemas.microsoft.com/office/drawing/2014/main" id="{99800B7A-B486-4409-9EDD-0A7B9628EDE8}"/>
              </a:ext>
            </a:extLst>
          </p:cNvPr>
          <p:cNvSpPr>
            <a:spLocks noGrp="1"/>
          </p:cNvSpPr>
          <p:nvPr>
            <p:ph type="sldNum" sz="quarter" idx="12"/>
          </p:nvPr>
        </p:nvSpPr>
        <p:spPr>
          <a:xfrm>
            <a:off x="11365992" y="6356350"/>
            <a:ext cx="630936" cy="365125"/>
          </a:xfrm>
        </p:spPr>
        <p:txBody>
          <a:bodyPr/>
          <a:lstStyle/>
          <a:p>
            <a:pPr lvl="0"/>
            <a:fld id="{06B786C7-B8F9-4072-AAAA-17258464D730}" type="slidenum">
              <a:rPr lang="en-US" noProof="0" smtClean="0"/>
              <a:pPr lvl="0"/>
              <a:t>13</a:t>
            </a:fld>
            <a:endParaRPr lang="en-US" noProof="0" dirty="0"/>
          </a:p>
        </p:txBody>
      </p:sp>
      <p:pic>
        <p:nvPicPr>
          <p:cNvPr id="6" name="Picture 5" descr="A line of dots in a black background&#10;&#10;Description automatically generated">
            <a:extLst>
              <a:ext uri="{FF2B5EF4-FFF2-40B4-BE49-F238E27FC236}">
                <a16:creationId xmlns:a16="http://schemas.microsoft.com/office/drawing/2014/main" id="{77F08109-E518-4520-A9FE-0EA141595AD4}"/>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4591673" y="3696558"/>
            <a:ext cx="2958532" cy="1136465"/>
          </a:xfrm>
          <a:prstGeom prst="rect">
            <a:avLst/>
          </a:prstGeom>
          <a:noFill/>
        </p:spPr>
      </p:pic>
      <p:pic>
        <p:nvPicPr>
          <p:cNvPr id="1028" name="Picture 4">
            <a:extLst>
              <a:ext uri="{FF2B5EF4-FFF2-40B4-BE49-F238E27FC236}">
                <a16:creationId xmlns:a16="http://schemas.microsoft.com/office/drawing/2014/main" id="{B1EF4820-AB8E-4AFD-8170-F5B0BED552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56943"/>
            <a:ext cx="12192000" cy="245537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2C24A209-40C0-4091-9704-703F00A55C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647" y="5315481"/>
            <a:ext cx="1100971" cy="121106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ED319C12-321D-428F-A693-A601217E24B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5727" y="4525778"/>
            <a:ext cx="1100971" cy="121106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57BD131-265F-43AF-9B3C-233FE7E2E08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1454" y="5244310"/>
            <a:ext cx="1291459" cy="142060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D65F2CA0-7EB6-4338-BBD6-9A06036C37A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50296" y="4933135"/>
            <a:ext cx="1501766" cy="165194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6E9675A6-D7E6-4584-A54C-A7E5760630A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2425" y="4780803"/>
            <a:ext cx="1100971" cy="121106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0ADF7611-FD89-4D73-A459-B15A9880467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97286" y="4848898"/>
            <a:ext cx="1228631" cy="1351494"/>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CEAA7963-1FFA-4868-AB3D-A6493CE9583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25917" y="5442589"/>
            <a:ext cx="1095561" cy="1208571"/>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BE66B234-AD44-400A-B319-2000DCB2BF5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600328" y="3596038"/>
            <a:ext cx="1228631" cy="1351494"/>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035ABE31-10C0-4406-B6F3-C2BB641F9F48}"/>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237515" y="4770367"/>
            <a:ext cx="1300022" cy="1430025"/>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a:extLst>
              <a:ext uri="{FF2B5EF4-FFF2-40B4-BE49-F238E27FC236}">
                <a16:creationId xmlns:a16="http://schemas.microsoft.com/office/drawing/2014/main" id="{02227055-3984-45E0-9C79-7C6FC3C3262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953906" y="5055894"/>
            <a:ext cx="1238094" cy="1361903"/>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a:extLst>
              <a:ext uri="{FF2B5EF4-FFF2-40B4-BE49-F238E27FC236}">
                <a16:creationId xmlns:a16="http://schemas.microsoft.com/office/drawing/2014/main" id="{6C255E2A-E3DB-4275-AF85-099D77955B4C}"/>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4284" y="3648565"/>
            <a:ext cx="1122061" cy="1234268"/>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a:extLst>
              <a:ext uri="{FF2B5EF4-FFF2-40B4-BE49-F238E27FC236}">
                <a16:creationId xmlns:a16="http://schemas.microsoft.com/office/drawing/2014/main" id="{79A143E2-2FD6-4285-954D-85A76FC6C6F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9260925" y="3610868"/>
            <a:ext cx="1188001" cy="1320379"/>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a:extLst>
              <a:ext uri="{FF2B5EF4-FFF2-40B4-BE49-F238E27FC236}">
                <a16:creationId xmlns:a16="http://schemas.microsoft.com/office/drawing/2014/main" id="{31AE4032-AE2D-4EEE-8F47-768DA1315A18}"/>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722537" y="3608157"/>
            <a:ext cx="1239825" cy="1363807"/>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a:extLst>
              <a:ext uri="{FF2B5EF4-FFF2-40B4-BE49-F238E27FC236}">
                <a16:creationId xmlns:a16="http://schemas.microsoft.com/office/drawing/2014/main" id="{D4A2CB00-C13D-40A7-BD37-8734658DAE48}"/>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9754734" y="5298644"/>
            <a:ext cx="1373455" cy="1386454"/>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a:extLst>
              <a:ext uri="{FF2B5EF4-FFF2-40B4-BE49-F238E27FC236}">
                <a16:creationId xmlns:a16="http://schemas.microsoft.com/office/drawing/2014/main" id="{F18A5BAE-1A04-4628-96D8-5F00BCBD7936}"/>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518296" y="3628701"/>
            <a:ext cx="1123501" cy="1235851"/>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a:extLst>
              <a:ext uri="{FF2B5EF4-FFF2-40B4-BE49-F238E27FC236}">
                <a16:creationId xmlns:a16="http://schemas.microsoft.com/office/drawing/2014/main" id="{7F5BB8AC-C26A-41FA-9AB6-13750CF58785}"/>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946880" y="3621955"/>
            <a:ext cx="1100972" cy="12110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5906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EAB22036-3C95-47CA-8E92-698403EF9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4B963C5B-C292-4B20-9EC4-89C35372D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7">
            <a:extLst>
              <a:ext uri="{FF2B5EF4-FFF2-40B4-BE49-F238E27FC236}">
                <a16:creationId xmlns:a16="http://schemas.microsoft.com/office/drawing/2014/main" id="{9F2FEA60-F900-4C56-9486-48EA30926F6E}"/>
              </a:ext>
            </a:extLst>
          </p:cNvPr>
          <p:cNvSpPr>
            <a:spLocks noGrp="1"/>
          </p:cNvSpPr>
          <p:nvPr>
            <p:ph type="title"/>
          </p:nvPr>
        </p:nvSpPr>
        <p:spPr>
          <a:xfrm>
            <a:off x="647700" y="141842"/>
            <a:ext cx="10712377" cy="872100"/>
          </a:xfrm>
        </p:spPr>
        <p:txBody>
          <a:bodyPr vert="horz" lIns="91440" tIns="45720" rIns="91440" bIns="45720" rtlCol="0" anchor="ctr">
            <a:normAutofit/>
          </a:bodyPr>
          <a:lstStyle/>
          <a:p>
            <a:r>
              <a:rPr lang="en-US" sz="2800" spc="-40">
                <a:solidFill>
                  <a:srgbClr val="FFFFFF"/>
                </a:solidFill>
              </a:rPr>
              <a:t>Acknowledgement of Country</a:t>
            </a:r>
          </a:p>
        </p:txBody>
      </p:sp>
      <p:sp>
        <p:nvSpPr>
          <p:cNvPr id="4" name="TextBox 3">
            <a:extLst>
              <a:ext uri="{FF2B5EF4-FFF2-40B4-BE49-F238E27FC236}">
                <a16:creationId xmlns:a16="http://schemas.microsoft.com/office/drawing/2014/main" id="{FD1D2656-74D3-4A92-92A9-D40F914AE38D}"/>
              </a:ext>
            </a:extLst>
          </p:cNvPr>
          <p:cNvSpPr txBox="1"/>
          <p:nvPr/>
        </p:nvSpPr>
        <p:spPr>
          <a:xfrm>
            <a:off x="647700" y="1844937"/>
            <a:ext cx="5855458" cy="4332026"/>
          </a:xfrm>
          <a:prstGeom prst="rect">
            <a:avLst/>
          </a:prstGeom>
        </p:spPr>
        <p:txBody>
          <a:bodyPr vert="horz" lIns="91440" tIns="45720" rIns="91440" bIns="45720" rtlCol="0">
            <a:noAutofit/>
          </a:bodyPr>
          <a:lstStyle/>
          <a:p>
            <a:pPr>
              <a:spcAft>
                <a:spcPts val="800"/>
              </a:spcAft>
            </a:pPr>
            <a:endParaRPr lang="en-US" spc="-20" dirty="0">
              <a:latin typeface="Calibri" panose="020F0502020204030204" pitchFamily="34" charset="0"/>
              <a:cs typeface="Calibri" panose="020F0502020204030204" pitchFamily="34" charset="0"/>
            </a:endParaRPr>
          </a:p>
          <a:p>
            <a:pPr>
              <a:spcAft>
                <a:spcPts val="800"/>
              </a:spcAft>
            </a:pPr>
            <a:r>
              <a:rPr lang="en-US" spc="-20" dirty="0">
                <a:latin typeface="Calibri" panose="020F0502020204030204" pitchFamily="34" charset="0"/>
                <a:cs typeface="Calibri" panose="020F0502020204030204" pitchFamily="34" charset="0"/>
              </a:rPr>
              <a:t>Hawkesbury Media Network Association</a:t>
            </a:r>
            <a:r>
              <a:rPr lang="en-US" spc="-20" dirty="0">
                <a:effectLst/>
                <a:latin typeface="Calibri" panose="020F0502020204030204" pitchFamily="34" charset="0"/>
                <a:cs typeface="Calibri" panose="020F0502020204030204" pitchFamily="34" charset="0"/>
              </a:rPr>
              <a:t> (</a:t>
            </a:r>
            <a:r>
              <a:rPr lang="en-US" spc="-20" dirty="0" err="1">
                <a:effectLst/>
                <a:latin typeface="Calibri" panose="020F0502020204030204" pitchFamily="34" charset="0"/>
                <a:cs typeface="Calibri" panose="020F0502020204030204" pitchFamily="34" charset="0"/>
              </a:rPr>
              <a:t>PulseFM</a:t>
            </a:r>
            <a:r>
              <a:rPr lang="en-US" spc="-20" dirty="0">
                <a:effectLst/>
                <a:latin typeface="Calibri" panose="020F0502020204030204" pitchFamily="34" charset="0"/>
                <a:cs typeface="Calibri" panose="020F0502020204030204" pitchFamily="34" charset="0"/>
              </a:rPr>
              <a:t>) respectfully acknowledges the Traditional Custodians of the lands upon which we broadcast-the </a:t>
            </a:r>
            <a:r>
              <a:rPr lang="en-US" spc="-20" dirty="0" err="1">
                <a:latin typeface="Calibri" panose="020F0502020204030204" pitchFamily="34" charset="0"/>
                <a:cs typeface="Calibri" panose="020F0502020204030204" pitchFamily="34" charset="0"/>
              </a:rPr>
              <a:t>Darug</a:t>
            </a:r>
            <a:r>
              <a:rPr lang="en-US" spc="-20" dirty="0">
                <a:latin typeface="Calibri" panose="020F0502020204030204" pitchFamily="34" charset="0"/>
                <a:cs typeface="Calibri" panose="020F0502020204030204" pitchFamily="34" charset="0"/>
              </a:rPr>
              <a:t> and Darkinjung </a:t>
            </a:r>
            <a:r>
              <a:rPr lang="en-US" spc="-20" dirty="0">
                <a:effectLst/>
                <a:latin typeface="Calibri" panose="020F0502020204030204" pitchFamily="34" charset="0"/>
                <a:cs typeface="Calibri" panose="020F0502020204030204" pitchFamily="34" charset="0"/>
              </a:rPr>
              <a:t>people. We acknowledge their elders, past, present and emerging and extend that respect to all Aboriginal and Torres Straight Islander people. We recognize their enduring connection to this land and its waters.</a:t>
            </a:r>
          </a:p>
          <a:p>
            <a:r>
              <a:rPr lang="en-US" spc="-20" dirty="0" err="1">
                <a:effectLst/>
                <a:latin typeface="Calibri" panose="020F0502020204030204" pitchFamily="34" charset="0"/>
                <a:cs typeface="Calibri" panose="020F0502020204030204" pitchFamily="34" charset="0"/>
              </a:rPr>
              <a:t>Pulsefm</a:t>
            </a:r>
            <a:r>
              <a:rPr lang="en-US" spc="-20" dirty="0">
                <a:effectLst/>
                <a:latin typeface="Calibri" panose="020F0502020204030204" pitchFamily="34" charset="0"/>
                <a:cs typeface="Calibri" panose="020F0502020204030204" pitchFamily="34" charset="0"/>
              </a:rPr>
              <a:t> is committed to developing a Reconciliation Action Plan </a:t>
            </a:r>
            <a:r>
              <a:rPr lang="en-US" spc="-20" dirty="0">
                <a:latin typeface="Calibri" panose="020F0502020204030204" pitchFamily="34" charset="0"/>
                <a:cs typeface="Calibri" panose="020F0502020204030204" pitchFamily="34" charset="0"/>
              </a:rPr>
              <a:t>during the period of this Strategic Plan </a:t>
            </a:r>
            <a:r>
              <a:rPr lang="en-US" spc="-20" dirty="0">
                <a:effectLst/>
                <a:latin typeface="Calibri" panose="020F0502020204030204" pitchFamily="34" charset="0"/>
                <a:cs typeface="Calibri" panose="020F0502020204030204" pitchFamily="34" charset="0"/>
              </a:rPr>
              <a:t>that sustainably and strategically takes meaningful action to advance reconciliation.</a:t>
            </a:r>
            <a:endParaRPr lang="en-US" spc="-20" dirty="0">
              <a:latin typeface="Calibri" panose="020F0502020204030204" pitchFamily="34" charset="0"/>
              <a:cs typeface="Calibri" panose="020F0502020204030204" pitchFamily="34" charset="0"/>
            </a:endParaRPr>
          </a:p>
        </p:txBody>
      </p:sp>
      <p:pic>
        <p:nvPicPr>
          <p:cNvPr id="5" name="Picture 2" descr="Dharug Gudugulung Dreaming Art Print ...">
            <a:extLst>
              <a:ext uri="{FF2B5EF4-FFF2-40B4-BE49-F238E27FC236}">
                <a16:creationId xmlns:a16="http://schemas.microsoft.com/office/drawing/2014/main" id="{259972A8-14B9-4676-AE21-2A516F0BF0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1656" r="25026" b="1"/>
          <a:stretch/>
        </p:blipFill>
        <p:spPr bwMode="auto">
          <a:xfrm>
            <a:off x="7086601" y="1150467"/>
            <a:ext cx="5105400" cy="5707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4753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7238084E-9C0F-497C-9436-2CD6C9BC62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0A9314D7-79E5-4587-B59D-FA5DDE9F3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7">
            <a:extLst>
              <a:ext uri="{FF2B5EF4-FFF2-40B4-BE49-F238E27FC236}">
                <a16:creationId xmlns:a16="http://schemas.microsoft.com/office/drawing/2014/main" id="{9F2FEA60-F900-4C56-9486-48EA30926F6E}"/>
              </a:ext>
            </a:extLst>
          </p:cNvPr>
          <p:cNvSpPr>
            <a:spLocks noGrp="1"/>
          </p:cNvSpPr>
          <p:nvPr>
            <p:ph type="title"/>
          </p:nvPr>
        </p:nvSpPr>
        <p:spPr>
          <a:xfrm>
            <a:off x="990600" y="250824"/>
            <a:ext cx="10312400" cy="625476"/>
          </a:xfrm>
        </p:spPr>
        <p:txBody>
          <a:bodyPr vert="horz" lIns="91440" tIns="45720" rIns="91440" bIns="45720" rtlCol="0" anchor="ctr">
            <a:normAutofit/>
          </a:bodyPr>
          <a:lstStyle/>
          <a:p>
            <a:pPr algn="ctr"/>
            <a:r>
              <a:rPr lang="en-US" sz="2800" spc="-40" dirty="0">
                <a:solidFill>
                  <a:srgbClr val="FFFF00"/>
                </a:solidFill>
              </a:rPr>
              <a:t>Executive Summary</a:t>
            </a:r>
          </a:p>
        </p:txBody>
      </p:sp>
      <p:sp>
        <p:nvSpPr>
          <p:cNvPr id="19" name="Content Placeholder 18">
            <a:extLst>
              <a:ext uri="{FF2B5EF4-FFF2-40B4-BE49-F238E27FC236}">
                <a16:creationId xmlns:a16="http://schemas.microsoft.com/office/drawing/2014/main" id="{AB6583FE-B653-4C01-9ADF-EC8514A0B5ED}"/>
              </a:ext>
            </a:extLst>
          </p:cNvPr>
          <p:cNvSpPr>
            <a:spLocks noGrp="1"/>
          </p:cNvSpPr>
          <p:nvPr>
            <p:ph idx="1"/>
          </p:nvPr>
        </p:nvSpPr>
        <p:spPr>
          <a:xfrm>
            <a:off x="410818" y="1150468"/>
            <a:ext cx="11068420" cy="5303341"/>
          </a:xfrm>
        </p:spPr>
        <p:txBody>
          <a:bodyPr vert="horz" lIns="91440" tIns="45720" rIns="91440" bIns="45720" rtlCol="0">
            <a:normAutofit/>
          </a:bodyPr>
          <a:lstStyle/>
          <a:p>
            <a:pPr marL="12700">
              <a:lnSpc>
                <a:spcPct val="115000"/>
              </a:lnSpc>
              <a:spcAft>
                <a:spcPts val="1000"/>
              </a:spcAft>
            </a:pPr>
            <a:r>
              <a:rPr lang="en-US" sz="2000" spc="-5"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Pulse 89.9fm</a:t>
            </a:r>
            <a:r>
              <a:rPr lang="en-US" sz="2000" spc="6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was awarded</a:t>
            </a:r>
            <a:r>
              <a:rPr lang="en-US" sz="2000" spc="-2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the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RA1 Hawkesbury Community </a:t>
            </a:r>
            <a:r>
              <a:rPr lang="en-US" sz="2000" spc="11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license</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spc="4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on</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6th December 2022. This was a new station with a team of volunteers prepared to rebuild the trust in Community Radio in our Area. We are a community-run</a:t>
            </a:r>
            <a:r>
              <a:rPr lang="en-US" sz="2000" spc="-18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grass</a:t>
            </a:r>
            <a:r>
              <a:rPr lang="en-US" sz="2000" spc="-2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oots</a:t>
            </a:r>
            <a:r>
              <a:rPr lang="en-US" sz="2000" spc="15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radio </a:t>
            </a:r>
            <a:r>
              <a:rPr lang="en-US" sz="2000" spc="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station</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2000" spc="-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p>
            <a:pPr marL="12700">
              <a:lnSpc>
                <a:spcPct val="115000"/>
              </a:lnSpc>
              <a:spcAft>
                <a:spcPts val="1000"/>
              </a:spcAft>
            </a:pPr>
            <a:r>
              <a:rPr lang="en-US" sz="2000" spc="-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Our Community is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diverse with some areas isolated due to the topography of our region. Our team of volunteers has grown from 4 to 37 in 2 years, with </a:t>
            </a:r>
            <a:r>
              <a:rPr lang="en-US" sz="2000" spc="6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over</a:t>
            </a:r>
            <a:r>
              <a:rPr lang="en-US" sz="2000" spc="30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47</a:t>
            </a:r>
            <a:r>
              <a:rPr lang="en-US" sz="2000" spc="28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radio </a:t>
            </a:r>
            <a:r>
              <a:rPr lang="en-US" sz="2000" spc="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programs</a:t>
            </a:r>
            <a:r>
              <a:rPr lang="en-US" sz="2000" spc="-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each </a:t>
            </a:r>
            <a:r>
              <a:rPr lang="en-US" sz="2000" spc="7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week</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with a focus on new Australian talent, our culture and genre-based music. </a:t>
            </a:r>
            <a:r>
              <a:rPr lang="en-US" sz="2000" spc="-2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a:t>
            </a:r>
            <a:r>
              <a:rPr lang="en-US" sz="2000" spc="20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promote </a:t>
            </a:r>
            <a:r>
              <a:rPr lang="en-US" sz="2000" spc="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en-US" sz="2000" spc="37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voices</a:t>
            </a:r>
            <a:r>
              <a:rPr lang="en-US" sz="2000" spc="34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of</a:t>
            </a:r>
            <a:r>
              <a:rPr lang="en-US" sz="2000" spc="11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women, LGBTIAQ+,</a:t>
            </a:r>
            <a:r>
              <a:rPr lang="en-US" sz="2000" spc="4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First</a:t>
            </a:r>
            <a:r>
              <a:rPr lang="en-US" sz="2000" spc="95"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Nations</a:t>
            </a:r>
            <a:r>
              <a:rPr lang="en-US" sz="2000" spc="-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people, workers, and people with a disability.</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p>
            <a:pPr marL="12700">
              <a:lnSpc>
                <a:spcPct val="115000"/>
              </a:lnSpc>
              <a:spcAft>
                <a:spcPts val="1000"/>
              </a:spcAft>
            </a:pPr>
            <a:r>
              <a:rPr lang="en-US" sz="2000" dirty="0">
                <a:latin typeface="Calibri" panose="020F0502020204030204" pitchFamily="34" charset="0"/>
                <a:cs typeface="Calibri" panose="020F0502020204030204" pitchFamily="34" charset="0"/>
              </a:rPr>
              <a:t>Pulse 89.9fm aims to become a leading community radio station that actively engages its audiences through diverse programming while fostering education and training, community engagement, business development and sound business protocols. </a:t>
            </a:r>
          </a:p>
          <a:p>
            <a:r>
              <a:rPr lang="en-US" sz="2000" dirty="0">
                <a:latin typeface="Calibri" panose="020F0502020204030204" pitchFamily="34" charset="0"/>
                <a:cs typeface="Calibri" panose="020F0502020204030204" pitchFamily="34" charset="0"/>
              </a:rPr>
              <a:t>This strategic plan outlines the core pillars and initiatives that will guide our efforts over the next three years to strengthen our community ties, enhances our capabilities and ensures our sustainable growth.</a:t>
            </a:r>
          </a:p>
        </p:txBody>
      </p:sp>
      <p:pic>
        <p:nvPicPr>
          <p:cNvPr id="9" name="Picture 8" descr="A line of dots in a black background&#10;&#10;Description automatically generated">
            <a:extLst>
              <a:ext uri="{FF2B5EF4-FFF2-40B4-BE49-F238E27FC236}">
                <a16:creationId xmlns:a16="http://schemas.microsoft.com/office/drawing/2014/main" id="{5A78D9B7-E579-4A4A-B22A-30F39853A08B}"/>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10217990" y="6136650"/>
            <a:ext cx="1808828" cy="721350"/>
          </a:xfrm>
          <a:prstGeom prst="rect">
            <a:avLst/>
          </a:prstGeom>
          <a:noFill/>
        </p:spPr>
      </p:pic>
    </p:spTree>
    <p:extLst>
      <p:ext uri="{BB962C8B-B14F-4D97-AF65-F5344CB8AC3E}">
        <p14:creationId xmlns:p14="http://schemas.microsoft.com/office/powerpoint/2010/main" val="3155461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2D22322F-E79D-4BEF-8038-DE2C8F5CCA40}"/>
              </a:ext>
            </a:extLst>
          </p:cNvPr>
          <p:cNvSpPr>
            <a:spLocks noGrp="1"/>
          </p:cNvSpPr>
          <p:nvPr>
            <p:ph type="title"/>
          </p:nvPr>
        </p:nvSpPr>
        <p:spPr>
          <a:xfrm>
            <a:off x="201168" y="193085"/>
            <a:ext cx="10247758" cy="773776"/>
          </a:xfrm>
        </p:spPr>
        <p:txBody>
          <a:bodyPr>
            <a:normAutofit/>
          </a:bodyPr>
          <a:lstStyle/>
          <a:p>
            <a:pPr algn="ctr"/>
            <a:r>
              <a:rPr lang="en-US" sz="3200" spc="-40" dirty="0">
                <a:solidFill>
                  <a:srgbClr val="FFFF00"/>
                </a:solidFill>
              </a:rPr>
              <a:t>Vision, Mission and Values</a:t>
            </a:r>
            <a:endParaRPr lang="en-US" sz="3200" dirty="0">
              <a:latin typeface="Calibri" panose="020F0502020204030204" pitchFamily="34" charset="0"/>
              <a:cs typeface="Calibri" panose="020F0502020204030204" pitchFamily="34" charset="0"/>
            </a:endParaRPr>
          </a:p>
        </p:txBody>
      </p:sp>
      <p:sp>
        <p:nvSpPr>
          <p:cNvPr id="8" name="Slide Number Placeholder 7">
            <a:extLst>
              <a:ext uri="{FF2B5EF4-FFF2-40B4-BE49-F238E27FC236}">
                <a16:creationId xmlns:a16="http://schemas.microsoft.com/office/drawing/2014/main" id="{99800B7A-B486-4409-9EDD-0A7B9628EDE8}"/>
              </a:ext>
            </a:extLst>
          </p:cNvPr>
          <p:cNvSpPr>
            <a:spLocks noGrp="1"/>
          </p:cNvSpPr>
          <p:nvPr>
            <p:ph type="sldNum" sz="quarter" idx="12"/>
          </p:nvPr>
        </p:nvSpPr>
        <p:spPr>
          <a:xfrm>
            <a:off x="11365992" y="6356350"/>
            <a:ext cx="630936" cy="365125"/>
          </a:xfrm>
        </p:spPr>
        <p:txBody>
          <a:bodyPr/>
          <a:lstStyle/>
          <a:p>
            <a:pPr lvl="0"/>
            <a:fld id="{06B786C7-B8F9-4072-AAAA-17258464D730}" type="slidenum">
              <a:rPr lang="en-US" noProof="0" smtClean="0"/>
              <a:pPr lvl="0"/>
              <a:t>4</a:t>
            </a:fld>
            <a:endParaRPr lang="en-US" noProof="0" dirty="0"/>
          </a:p>
        </p:txBody>
      </p:sp>
      <p:sp>
        <p:nvSpPr>
          <p:cNvPr id="3" name="TextBox 2">
            <a:extLst>
              <a:ext uri="{FF2B5EF4-FFF2-40B4-BE49-F238E27FC236}">
                <a16:creationId xmlns:a16="http://schemas.microsoft.com/office/drawing/2014/main" id="{703E98D2-014B-41D0-8BC1-9ADFD8764D6F}"/>
              </a:ext>
            </a:extLst>
          </p:cNvPr>
          <p:cNvSpPr txBox="1"/>
          <p:nvPr/>
        </p:nvSpPr>
        <p:spPr>
          <a:xfrm>
            <a:off x="410818" y="1186561"/>
            <a:ext cx="11330608" cy="1974130"/>
          </a:xfrm>
          <a:prstGeom prst="rect">
            <a:avLst/>
          </a:prstGeom>
          <a:noFill/>
        </p:spPr>
        <p:txBody>
          <a:bodyPr wrap="square" rtlCol="0">
            <a:spAutoFit/>
          </a:bodyPr>
          <a:lstStyle/>
          <a:p>
            <a:pPr algn="ctr">
              <a:lnSpc>
                <a:spcPct val="115000"/>
              </a:lnSpc>
              <a:spcAft>
                <a:spcPts val="800"/>
              </a:spcAft>
            </a:pPr>
            <a:r>
              <a:rPr lang="en-AU" sz="1800" b="1" u="sng" dirty="0">
                <a:effectLst/>
                <a:latin typeface="Aptos"/>
                <a:ea typeface="Calibri" panose="020F0502020204030204" pitchFamily="34" charset="0"/>
              </a:rPr>
              <a:t>Vision Statement</a:t>
            </a:r>
            <a:endParaRPr lang="en-AU" sz="1800" dirty="0">
              <a:effectLst/>
              <a:latin typeface="Calibri" panose="020F0502020204030204" pitchFamily="34" charset="0"/>
              <a:ea typeface="Calibri" panose="020F0502020204030204" pitchFamily="34" charset="0"/>
            </a:endParaRPr>
          </a:p>
          <a:p>
            <a:pPr>
              <a:lnSpc>
                <a:spcPct val="115000"/>
              </a:lnSpc>
              <a:spcAft>
                <a:spcPts val="800"/>
              </a:spcAft>
            </a:pPr>
            <a:r>
              <a:rPr lang="en-AU" dirty="0">
                <a:latin typeface="Aptos"/>
                <a:ea typeface="Calibri" panose="020F0502020204030204" pitchFamily="34" charset="0"/>
              </a:rPr>
              <a:t>To be the heartbeat of our community delivering relevant programming and empowering voices through programming training and education, technology, community engagement and business development</a:t>
            </a:r>
            <a:endParaRPr lang="en-AU" sz="1800" dirty="0">
              <a:effectLst/>
              <a:latin typeface="Aptos"/>
              <a:ea typeface="Calibri" panose="020F0502020204030204" pitchFamily="34" charset="0"/>
            </a:endParaRPr>
          </a:p>
          <a:p>
            <a:pPr algn="ctr">
              <a:lnSpc>
                <a:spcPct val="115000"/>
              </a:lnSpc>
              <a:spcAft>
                <a:spcPts val="800"/>
              </a:spcAft>
            </a:pPr>
            <a:r>
              <a:rPr lang="en-AU" sz="1800" b="1" u="sng" dirty="0">
                <a:effectLst/>
                <a:latin typeface="Aptos"/>
                <a:ea typeface="Calibri" panose="020F0502020204030204" pitchFamily="34" charset="0"/>
              </a:rPr>
              <a:t>Mission Statement</a:t>
            </a:r>
            <a:endParaRPr lang="en-AU" sz="1800" dirty="0">
              <a:effectLst/>
              <a:latin typeface="Calibri" panose="020F0502020204030204" pitchFamily="34" charset="0"/>
              <a:ea typeface="Calibri" panose="020F0502020204030204" pitchFamily="34" charset="0"/>
            </a:endParaRPr>
          </a:p>
          <a:p>
            <a:pPr>
              <a:lnSpc>
                <a:spcPct val="115000"/>
              </a:lnSpc>
              <a:spcAft>
                <a:spcPts val="800"/>
              </a:spcAft>
            </a:pPr>
            <a:endParaRPr lang="en-AU" sz="1800" dirty="0">
              <a:effectLst/>
              <a:latin typeface="Calibri" panose="020F0502020204030204" pitchFamily="34" charset="0"/>
              <a:ea typeface="Calibri" panose="020F0502020204030204" pitchFamily="34" charset="0"/>
            </a:endParaRPr>
          </a:p>
        </p:txBody>
      </p:sp>
      <p:sp>
        <p:nvSpPr>
          <p:cNvPr id="2" name="TextBox 1">
            <a:extLst>
              <a:ext uri="{FF2B5EF4-FFF2-40B4-BE49-F238E27FC236}">
                <a16:creationId xmlns:a16="http://schemas.microsoft.com/office/drawing/2014/main" id="{E401BD12-C020-4952-B083-A78AF685F129}"/>
              </a:ext>
            </a:extLst>
          </p:cNvPr>
          <p:cNvSpPr txBox="1"/>
          <p:nvPr/>
        </p:nvSpPr>
        <p:spPr>
          <a:xfrm>
            <a:off x="450574" y="2637183"/>
            <a:ext cx="11184836" cy="3693319"/>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rPr>
              <a:t>At Pulse 89.8fm we are dedicated to fostering to fostering a vibrant community though diverse and inclusive programming that reflects the voices, cultures and interests of the Hawkesbury region. Our mission is to engage, educate and empower our listeners by providing a platform for local stories, music and dialogue while embracing the core values of integrity, inclusivity and respect.</a:t>
            </a: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As a not-for –profit organization we </a:t>
            </a:r>
            <a:r>
              <a:rPr lang="en-US" dirty="0" err="1">
                <a:latin typeface="Calibri" panose="020F0502020204030204" pitchFamily="34" charset="0"/>
                <a:cs typeface="Calibri" panose="020F0502020204030204" pitchFamily="34" charset="0"/>
              </a:rPr>
              <a:t>prioritise</a:t>
            </a:r>
            <a:r>
              <a:rPr lang="en-US" dirty="0">
                <a:latin typeface="Calibri" panose="020F0502020204030204" pitchFamily="34" charset="0"/>
                <a:cs typeface="Calibri" panose="020F0502020204030204" pitchFamily="34" charset="0"/>
              </a:rPr>
              <a:t> sound governance principles and uphold financial sustainability to ensure the longevity and impact of our station. We are committed to transparent operations and effective business protocols that serve our community’s  best interests.</a:t>
            </a: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Together, we aim to create a listening environment that not only entertains but also inspires connection and collaboration among residents, fostering a sense of belonging in the rich tapestry of the Hawkesbury community. Through our efforts, we strive to enhance the cultural landscape of our region and contribute positively to its growth and wellbeing.</a:t>
            </a:r>
            <a:endParaRPr lang="en-AU" dirty="0">
              <a:latin typeface="Calibri" panose="020F0502020204030204" pitchFamily="34" charset="0"/>
              <a:cs typeface="Calibri" panose="020F0502020204030204" pitchFamily="34" charset="0"/>
            </a:endParaRPr>
          </a:p>
        </p:txBody>
      </p:sp>
      <p:pic>
        <p:nvPicPr>
          <p:cNvPr id="9" name="Picture 8" descr="A line of dots in a black background&#10;&#10;Description automatically generated">
            <a:extLst>
              <a:ext uri="{FF2B5EF4-FFF2-40B4-BE49-F238E27FC236}">
                <a16:creationId xmlns:a16="http://schemas.microsoft.com/office/drawing/2014/main" id="{9E7C0B35-C61B-4D19-9480-3DDE48E321C6}"/>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10012112" y="6000125"/>
            <a:ext cx="1808828" cy="721350"/>
          </a:xfrm>
          <a:prstGeom prst="rect">
            <a:avLst/>
          </a:prstGeom>
          <a:noFill/>
        </p:spPr>
      </p:pic>
    </p:spTree>
    <p:extLst>
      <p:ext uri="{BB962C8B-B14F-4D97-AF65-F5344CB8AC3E}">
        <p14:creationId xmlns:p14="http://schemas.microsoft.com/office/powerpoint/2010/main" val="215038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7238084E-9C0F-497C-9436-2CD6C9BC62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0A9314D7-79E5-4587-B59D-FA5DDE9F3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7">
            <a:extLst>
              <a:ext uri="{FF2B5EF4-FFF2-40B4-BE49-F238E27FC236}">
                <a16:creationId xmlns:a16="http://schemas.microsoft.com/office/drawing/2014/main" id="{9F2FEA60-F900-4C56-9486-48EA30926F6E}"/>
              </a:ext>
            </a:extLst>
          </p:cNvPr>
          <p:cNvSpPr>
            <a:spLocks noGrp="1"/>
          </p:cNvSpPr>
          <p:nvPr>
            <p:ph type="title"/>
          </p:nvPr>
        </p:nvSpPr>
        <p:spPr>
          <a:xfrm>
            <a:off x="159027" y="136525"/>
            <a:ext cx="11940208" cy="958673"/>
          </a:xfrm>
        </p:spPr>
        <p:txBody>
          <a:bodyPr vert="horz" lIns="91440" tIns="45720" rIns="91440" bIns="45720" rtlCol="0" anchor="ctr">
            <a:normAutofit fontScale="90000"/>
          </a:bodyPr>
          <a:lstStyle/>
          <a:p>
            <a:r>
              <a:rPr lang="en-US" sz="2400" spc="-40" dirty="0">
                <a:solidFill>
                  <a:srgbClr val="FFFF00"/>
                </a:solidFill>
              </a:rPr>
              <a:t>Our values: </a:t>
            </a:r>
            <a:r>
              <a:rPr lang="en-US" sz="2400" spc="-40" dirty="0">
                <a:solidFill>
                  <a:schemeClr val="bg2"/>
                </a:solidFill>
              </a:rPr>
              <a:t>We are committed to integrity by fostering a transparent and honest environment, promoting inclusivity to ensure every voice is heard and embodying respect in all our interactions.</a:t>
            </a:r>
          </a:p>
        </p:txBody>
      </p:sp>
      <p:sp>
        <p:nvSpPr>
          <p:cNvPr id="19" name="Content Placeholder 18">
            <a:extLst>
              <a:ext uri="{FF2B5EF4-FFF2-40B4-BE49-F238E27FC236}">
                <a16:creationId xmlns:a16="http://schemas.microsoft.com/office/drawing/2014/main" id="{AB6583FE-B653-4C01-9ADF-EC8514A0B5ED}"/>
              </a:ext>
            </a:extLst>
          </p:cNvPr>
          <p:cNvSpPr>
            <a:spLocks noGrp="1"/>
          </p:cNvSpPr>
          <p:nvPr>
            <p:ph idx="1"/>
          </p:nvPr>
        </p:nvSpPr>
        <p:spPr>
          <a:xfrm>
            <a:off x="609600" y="1150468"/>
            <a:ext cx="11211340" cy="5303341"/>
          </a:xfrm>
        </p:spPr>
        <p:txBody>
          <a:bodyPr vert="horz" lIns="91440" tIns="45720" rIns="91440" bIns="45720" rtlCol="0">
            <a:normAutofit/>
          </a:bodyPr>
          <a:lstStyle/>
          <a:p>
            <a:endParaRPr lang="en-US" sz="1600" dirty="0">
              <a:latin typeface="Calibri" panose="020F0502020204030204" pitchFamily="34" charset="0"/>
              <a:cs typeface="Calibri" panose="020F0502020204030204" pitchFamily="34" charset="0"/>
            </a:endParaRPr>
          </a:p>
          <a:p>
            <a:endParaRPr lang="en-US" sz="1600" dirty="0">
              <a:latin typeface="Calibri" panose="020F0502020204030204" pitchFamily="34" charset="0"/>
              <a:cs typeface="Calibri" panose="020F0502020204030204" pitchFamily="34" charset="0"/>
            </a:endParaRPr>
          </a:p>
          <a:p>
            <a:pPr>
              <a:lnSpc>
                <a:spcPct val="100000"/>
              </a:lnSpc>
              <a:spcBef>
                <a:spcPts val="0"/>
              </a:spcBef>
            </a:pPr>
            <a:r>
              <a:rPr lang="en-US" sz="1900" dirty="0">
                <a:latin typeface="Calibri" panose="020F0502020204030204" pitchFamily="34" charset="0"/>
                <a:cs typeface="Calibri" panose="020F0502020204030204" pitchFamily="34" charset="0"/>
              </a:rPr>
              <a:t>                                                                                                                                                                                     </a:t>
            </a:r>
          </a:p>
          <a:p>
            <a:pPr>
              <a:lnSpc>
                <a:spcPct val="100000"/>
              </a:lnSpc>
              <a:spcBef>
                <a:spcPts val="0"/>
              </a:spcBef>
            </a:pPr>
            <a:endParaRPr lang="en-US" sz="1900" dirty="0">
              <a:latin typeface="Calibri" panose="020F0502020204030204" pitchFamily="34" charset="0"/>
              <a:cs typeface="Calibri" panose="020F0502020204030204" pitchFamily="34" charset="0"/>
            </a:endParaRPr>
          </a:p>
          <a:p>
            <a:endParaRPr lang="en-US" sz="1600" dirty="0">
              <a:latin typeface="Calibri" panose="020F0502020204030204" pitchFamily="34" charset="0"/>
              <a:cs typeface="Calibri" panose="020F0502020204030204" pitchFamily="34" charset="0"/>
            </a:endParaRPr>
          </a:p>
        </p:txBody>
      </p:sp>
      <p:pic>
        <p:nvPicPr>
          <p:cNvPr id="10" name="Picture 9" descr="A line of dots in a black background&#10;&#10;Description automatically generated">
            <a:extLst>
              <a:ext uri="{FF2B5EF4-FFF2-40B4-BE49-F238E27FC236}">
                <a16:creationId xmlns:a16="http://schemas.microsoft.com/office/drawing/2014/main" id="{638DD1C6-9390-418F-B4A5-770C4ACF1848}"/>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10012112" y="6000125"/>
            <a:ext cx="1808828" cy="721350"/>
          </a:xfrm>
          <a:prstGeom prst="rect">
            <a:avLst/>
          </a:prstGeom>
          <a:noFill/>
        </p:spPr>
      </p:pic>
      <p:sp>
        <p:nvSpPr>
          <p:cNvPr id="26" name="Arrow: Pentagon 25">
            <a:extLst>
              <a:ext uri="{FF2B5EF4-FFF2-40B4-BE49-F238E27FC236}">
                <a16:creationId xmlns:a16="http://schemas.microsoft.com/office/drawing/2014/main" id="{ACFFB6EE-1256-47A3-8180-342E0C4054B8}"/>
              </a:ext>
            </a:extLst>
          </p:cNvPr>
          <p:cNvSpPr/>
          <p:nvPr/>
        </p:nvSpPr>
        <p:spPr>
          <a:xfrm>
            <a:off x="643395" y="1570745"/>
            <a:ext cx="2252870" cy="1308940"/>
          </a:xfrm>
          <a:prstGeom prst="homePlate">
            <a:avLst/>
          </a:prstGeom>
          <a:solidFill>
            <a:srgbClr val="FFCC66"/>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a:latin typeface="Calibri" panose="020F0502020204030204" pitchFamily="34" charset="0"/>
                <a:cs typeface="Calibri" panose="020F0502020204030204" pitchFamily="34" charset="0"/>
              </a:rPr>
              <a:t>Integrity</a:t>
            </a:r>
            <a:endParaRPr lang="en-AU" sz="2800" b="1" dirty="0">
              <a:latin typeface="Calibri" panose="020F0502020204030204" pitchFamily="34" charset="0"/>
              <a:cs typeface="Calibri" panose="020F0502020204030204" pitchFamily="34" charset="0"/>
            </a:endParaRPr>
          </a:p>
        </p:txBody>
      </p:sp>
      <p:sp>
        <p:nvSpPr>
          <p:cNvPr id="34" name="Arrow: Pentagon 33">
            <a:extLst>
              <a:ext uri="{FF2B5EF4-FFF2-40B4-BE49-F238E27FC236}">
                <a16:creationId xmlns:a16="http://schemas.microsoft.com/office/drawing/2014/main" id="{4BA24083-2D0B-4160-9D87-3D5068C9048F}"/>
              </a:ext>
            </a:extLst>
          </p:cNvPr>
          <p:cNvSpPr/>
          <p:nvPr/>
        </p:nvSpPr>
        <p:spPr>
          <a:xfrm>
            <a:off x="680297" y="3310767"/>
            <a:ext cx="2252870" cy="1308940"/>
          </a:xfrm>
          <a:prstGeom prst="homePlate">
            <a:avLst/>
          </a:prstGeom>
          <a:solidFill>
            <a:srgbClr val="FFCC66"/>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a:latin typeface="Calibri" panose="020F0502020204030204" pitchFamily="34" charset="0"/>
                <a:cs typeface="Calibri" panose="020F0502020204030204" pitchFamily="34" charset="0"/>
              </a:rPr>
              <a:t>Inclusive</a:t>
            </a:r>
            <a:endParaRPr lang="en-AU" sz="2800" b="1" dirty="0">
              <a:latin typeface="Calibri" panose="020F0502020204030204" pitchFamily="34" charset="0"/>
              <a:cs typeface="Calibri" panose="020F0502020204030204" pitchFamily="34" charset="0"/>
            </a:endParaRPr>
          </a:p>
        </p:txBody>
      </p:sp>
      <p:sp>
        <p:nvSpPr>
          <p:cNvPr id="35" name="Arrow: Pentagon 34">
            <a:extLst>
              <a:ext uri="{FF2B5EF4-FFF2-40B4-BE49-F238E27FC236}">
                <a16:creationId xmlns:a16="http://schemas.microsoft.com/office/drawing/2014/main" id="{9757AD99-75E4-4F1A-9215-BC7DEC4F8F42}"/>
              </a:ext>
            </a:extLst>
          </p:cNvPr>
          <p:cNvSpPr/>
          <p:nvPr/>
        </p:nvSpPr>
        <p:spPr>
          <a:xfrm>
            <a:off x="712763" y="5200139"/>
            <a:ext cx="2252870" cy="1308940"/>
          </a:xfrm>
          <a:prstGeom prst="homePlate">
            <a:avLst/>
          </a:prstGeom>
          <a:solidFill>
            <a:srgbClr val="FFCC66"/>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a:latin typeface="Calibri" panose="020F0502020204030204" pitchFamily="34" charset="0"/>
                <a:cs typeface="Calibri" panose="020F0502020204030204" pitchFamily="34" charset="0"/>
              </a:rPr>
              <a:t>Respect</a:t>
            </a:r>
            <a:endParaRPr lang="en-AU" sz="2800" b="1" dirty="0">
              <a:latin typeface="Calibri" panose="020F0502020204030204" pitchFamily="34" charset="0"/>
              <a:cs typeface="Calibri" panose="020F0502020204030204" pitchFamily="34" charset="0"/>
            </a:endParaRPr>
          </a:p>
        </p:txBody>
      </p:sp>
      <p:sp>
        <p:nvSpPr>
          <p:cNvPr id="27" name="TextBox 26">
            <a:extLst>
              <a:ext uri="{FF2B5EF4-FFF2-40B4-BE49-F238E27FC236}">
                <a16:creationId xmlns:a16="http://schemas.microsoft.com/office/drawing/2014/main" id="{EAE270E1-655E-4986-AF1F-30D1ABFEAE0F}"/>
              </a:ext>
            </a:extLst>
          </p:cNvPr>
          <p:cNvSpPr txBox="1"/>
          <p:nvPr/>
        </p:nvSpPr>
        <p:spPr>
          <a:xfrm>
            <a:off x="3114261" y="1722783"/>
            <a:ext cx="8364976" cy="369332"/>
          </a:xfrm>
          <a:prstGeom prst="rect">
            <a:avLst/>
          </a:prstGeom>
          <a:noFill/>
        </p:spPr>
        <p:txBody>
          <a:bodyPr wrap="square" rtlCol="0">
            <a:spAutoFit/>
          </a:bodyPr>
          <a:lstStyle/>
          <a:p>
            <a:endParaRPr lang="en-AU" dirty="0"/>
          </a:p>
        </p:txBody>
      </p:sp>
      <p:sp>
        <p:nvSpPr>
          <p:cNvPr id="28" name="TextBox 27">
            <a:extLst>
              <a:ext uri="{FF2B5EF4-FFF2-40B4-BE49-F238E27FC236}">
                <a16:creationId xmlns:a16="http://schemas.microsoft.com/office/drawing/2014/main" id="{D722AC14-7957-4971-86DC-04D8990311EE}"/>
              </a:ext>
            </a:extLst>
          </p:cNvPr>
          <p:cNvSpPr txBox="1"/>
          <p:nvPr/>
        </p:nvSpPr>
        <p:spPr>
          <a:xfrm>
            <a:off x="3392556" y="1722783"/>
            <a:ext cx="8646379" cy="923330"/>
          </a:xfrm>
          <a:prstGeom prst="rect">
            <a:avLst/>
          </a:prstGeom>
          <a:noFill/>
        </p:spPr>
        <p:txBody>
          <a:bodyPr wrap="square" rtlCol="0">
            <a:spAutoFit/>
          </a:bodyPr>
          <a:lstStyle/>
          <a:p>
            <a:endParaRPr lang="en-US" dirty="0"/>
          </a:p>
          <a:p>
            <a:r>
              <a:rPr lang="en-US" b="1" dirty="0"/>
              <a:t>We will demonstrate reliability, accountability and trustworthiness fostering a sense of credibility and respect among our peers and the community.</a:t>
            </a:r>
            <a:endParaRPr lang="en-AU" b="1" dirty="0"/>
          </a:p>
        </p:txBody>
      </p:sp>
      <p:sp>
        <p:nvSpPr>
          <p:cNvPr id="30" name="TextBox 29">
            <a:extLst>
              <a:ext uri="{FF2B5EF4-FFF2-40B4-BE49-F238E27FC236}">
                <a16:creationId xmlns:a16="http://schemas.microsoft.com/office/drawing/2014/main" id="{8C5D9260-A572-4CA3-9ED3-46FB71C52AAC}"/>
              </a:ext>
            </a:extLst>
          </p:cNvPr>
          <p:cNvSpPr txBox="1"/>
          <p:nvPr/>
        </p:nvSpPr>
        <p:spPr>
          <a:xfrm>
            <a:off x="3392557" y="3626632"/>
            <a:ext cx="8189843" cy="646331"/>
          </a:xfrm>
          <a:prstGeom prst="rect">
            <a:avLst/>
          </a:prstGeom>
          <a:noFill/>
        </p:spPr>
        <p:txBody>
          <a:bodyPr wrap="square" rtlCol="0">
            <a:spAutoFit/>
          </a:bodyPr>
          <a:lstStyle/>
          <a:p>
            <a:r>
              <a:rPr lang="en-US" b="1" dirty="0"/>
              <a:t>We will create an environment in which all individuals regardless of their background or ability will feel welcomed, respected and valued.</a:t>
            </a:r>
            <a:endParaRPr lang="en-AU" b="1" dirty="0"/>
          </a:p>
        </p:txBody>
      </p:sp>
      <p:sp>
        <p:nvSpPr>
          <p:cNvPr id="32" name="TextBox 31">
            <a:extLst>
              <a:ext uri="{FF2B5EF4-FFF2-40B4-BE49-F238E27FC236}">
                <a16:creationId xmlns:a16="http://schemas.microsoft.com/office/drawing/2014/main" id="{B8D44FF3-3E07-438C-8D3A-AB0C52C0F218}"/>
              </a:ext>
            </a:extLst>
          </p:cNvPr>
          <p:cNvSpPr txBox="1"/>
          <p:nvPr/>
        </p:nvSpPr>
        <p:spPr>
          <a:xfrm>
            <a:off x="3625134" y="5512904"/>
            <a:ext cx="7612709" cy="646331"/>
          </a:xfrm>
          <a:prstGeom prst="rect">
            <a:avLst/>
          </a:prstGeom>
          <a:noFill/>
        </p:spPr>
        <p:txBody>
          <a:bodyPr wrap="square" rtlCol="0">
            <a:spAutoFit/>
          </a:bodyPr>
          <a:lstStyle/>
          <a:p>
            <a:r>
              <a:rPr lang="en-US" b="1" dirty="0"/>
              <a:t>We will recognize and appreciate the inherent worth and dignity of individuals and their rights, beliefs, values and feelings.</a:t>
            </a:r>
            <a:endParaRPr lang="en-AU" b="1" dirty="0"/>
          </a:p>
        </p:txBody>
      </p:sp>
    </p:spTree>
    <p:extLst>
      <p:ext uri="{BB962C8B-B14F-4D97-AF65-F5344CB8AC3E}">
        <p14:creationId xmlns:p14="http://schemas.microsoft.com/office/powerpoint/2010/main" val="4149703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2D22322F-E79D-4BEF-8038-DE2C8F5CCA40}"/>
              </a:ext>
            </a:extLst>
          </p:cNvPr>
          <p:cNvSpPr>
            <a:spLocks noGrp="1"/>
          </p:cNvSpPr>
          <p:nvPr>
            <p:ph type="title"/>
          </p:nvPr>
        </p:nvSpPr>
        <p:spPr>
          <a:xfrm>
            <a:off x="201168" y="193085"/>
            <a:ext cx="11619772" cy="773776"/>
          </a:xfrm>
        </p:spPr>
        <p:txBody>
          <a:bodyPr>
            <a:noAutofit/>
          </a:bodyPr>
          <a:lstStyle/>
          <a:p>
            <a:pPr algn="l"/>
            <a:r>
              <a:rPr lang="en-US" sz="1800" dirty="0">
                <a:solidFill>
                  <a:srgbClr val="FFFF00"/>
                </a:solidFill>
                <a:latin typeface="Calibri" panose="020F0502020204030204" pitchFamily="34" charset="0"/>
                <a:cs typeface="Calibri" panose="020F0502020204030204" pitchFamily="34" charset="0"/>
              </a:rPr>
              <a:t>1. Governance and Administration: </a:t>
            </a:r>
            <a:r>
              <a:rPr lang="en-US" sz="1800" dirty="0">
                <a:latin typeface="Calibri" panose="020F0502020204030204" pitchFamily="34" charset="0"/>
                <a:cs typeface="Calibri" panose="020F0502020204030204" pitchFamily="34" charset="0"/>
              </a:rPr>
              <a:t>We will deliver appropriate governance protocols and sound business principles that meets the needs of our stakeholders to ensure our objectives is delivered in an efficient and effective manner. </a:t>
            </a:r>
            <a:endParaRPr lang="en-US" sz="1800" dirty="0"/>
          </a:p>
        </p:txBody>
      </p:sp>
      <p:sp>
        <p:nvSpPr>
          <p:cNvPr id="8" name="Slide Number Placeholder 7">
            <a:extLst>
              <a:ext uri="{FF2B5EF4-FFF2-40B4-BE49-F238E27FC236}">
                <a16:creationId xmlns:a16="http://schemas.microsoft.com/office/drawing/2014/main" id="{99800B7A-B486-4409-9EDD-0A7B9628EDE8}"/>
              </a:ext>
            </a:extLst>
          </p:cNvPr>
          <p:cNvSpPr>
            <a:spLocks noGrp="1"/>
          </p:cNvSpPr>
          <p:nvPr>
            <p:ph type="sldNum" sz="quarter" idx="12"/>
          </p:nvPr>
        </p:nvSpPr>
        <p:spPr>
          <a:xfrm>
            <a:off x="11365992" y="6356350"/>
            <a:ext cx="630936" cy="365125"/>
          </a:xfrm>
        </p:spPr>
        <p:txBody>
          <a:bodyPr/>
          <a:lstStyle/>
          <a:p>
            <a:pPr lvl="0"/>
            <a:fld id="{06B786C7-B8F9-4072-AAAA-17258464D730}" type="slidenum">
              <a:rPr lang="en-US" noProof="0" smtClean="0"/>
              <a:pPr lvl="0"/>
              <a:t>6</a:t>
            </a:fld>
            <a:endParaRPr lang="en-US" noProof="0" dirty="0"/>
          </a:p>
        </p:txBody>
      </p:sp>
      <p:sp>
        <p:nvSpPr>
          <p:cNvPr id="20" name="TextBox 19">
            <a:extLst>
              <a:ext uri="{FF2B5EF4-FFF2-40B4-BE49-F238E27FC236}">
                <a16:creationId xmlns:a16="http://schemas.microsoft.com/office/drawing/2014/main" id="{1F40F21B-EE7D-9599-C428-CA40F6B90942}"/>
              </a:ext>
            </a:extLst>
          </p:cNvPr>
          <p:cNvSpPr txBox="1"/>
          <p:nvPr/>
        </p:nvSpPr>
        <p:spPr>
          <a:xfrm>
            <a:off x="781878" y="2750253"/>
            <a:ext cx="10416209" cy="984885"/>
          </a:xfrm>
          <a:prstGeom prst="rect">
            <a:avLst/>
          </a:prstGeom>
          <a:noFill/>
        </p:spPr>
        <p:txBody>
          <a:bodyPr wrap="square">
            <a:spAutoFit/>
          </a:bodyPr>
          <a:lstStyle/>
          <a:p>
            <a:pPr algn="ctr"/>
            <a:r>
              <a:rPr lang="en-AU" sz="2000" b="1" dirty="0"/>
              <a:t>MAJOR INITIATIVES</a:t>
            </a:r>
          </a:p>
          <a:p>
            <a:pPr algn="ctr"/>
            <a:endParaRPr lang="en-AU" sz="2000" b="1" dirty="0">
              <a:solidFill>
                <a:srgbClr val="ED2224"/>
              </a:solidFill>
            </a:endParaRPr>
          </a:p>
          <a:p>
            <a:endParaRPr lang="en-AU" dirty="0"/>
          </a:p>
        </p:txBody>
      </p:sp>
      <p:graphicFrame>
        <p:nvGraphicFramePr>
          <p:cNvPr id="3" name="Table 3">
            <a:extLst>
              <a:ext uri="{FF2B5EF4-FFF2-40B4-BE49-F238E27FC236}">
                <a16:creationId xmlns:a16="http://schemas.microsoft.com/office/drawing/2014/main" id="{9DE5F38F-A878-4A45-8052-0D7D9527A164}"/>
              </a:ext>
            </a:extLst>
          </p:cNvPr>
          <p:cNvGraphicFramePr>
            <a:graphicFrameLocks noGrp="1"/>
          </p:cNvGraphicFramePr>
          <p:nvPr>
            <p:extLst>
              <p:ext uri="{D42A27DB-BD31-4B8C-83A1-F6EECF244321}">
                <p14:modId xmlns:p14="http://schemas.microsoft.com/office/powerpoint/2010/main" val="818570603"/>
              </p:ext>
            </p:extLst>
          </p:nvPr>
        </p:nvGraphicFramePr>
        <p:xfrm>
          <a:off x="0" y="1115671"/>
          <a:ext cx="12192000" cy="1645920"/>
        </p:xfrm>
        <a:graphic>
          <a:graphicData uri="http://schemas.openxmlformats.org/drawingml/2006/table">
            <a:tbl>
              <a:tblPr firstRow="1" bandRow="1">
                <a:tableStyleId>{5C22544A-7EE6-4342-B048-85BDC9FD1C3A}</a:tableStyleId>
              </a:tblPr>
              <a:tblGrid>
                <a:gridCol w="2546555">
                  <a:extLst>
                    <a:ext uri="{9D8B030D-6E8A-4147-A177-3AD203B41FA5}">
                      <a16:colId xmlns:a16="http://schemas.microsoft.com/office/drawing/2014/main" val="3247378038"/>
                    </a:ext>
                  </a:extLst>
                </a:gridCol>
                <a:gridCol w="6865915">
                  <a:extLst>
                    <a:ext uri="{9D8B030D-6E8A-4147-A177-3AD203B41FA5}">
                      <a16:colId xmlns:a16="http://schemas.microsoft.com/office/drawing/2014/main" val="1410336577"/>
                    </a:ext>
                  </a:extLst>
                </a:gridCol>
                <a:gridCol w="2779530">
                  <a:extLst>
                    <a:ext uri="{9D8B030D-6E8A-4147-A177-3AD203B41FA5}">
                      <a16:colId xmlns:a16="http://schemas.microsoft.com/office/drawing/2014/main" val="4094917795"/>
                    </a:ext>
                  </a:extLst>
                </a:gridCol>
              </a:tblGrid>
              <a:tr h="538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dirty="0">
                          <a:solidFill>
                            <a:schemeClr val="tx1"/>
                          </a:solidFill>
                        </a:rPr>
                        <a:t>PILLAR</a:t>
                      </a:r>
                    </a:p>
                    <a:p>
                      <a:pPr algn="ctr"/>
                      <a:endParaRPr lang="en-AU" dirty="0"/>
                    </a:p>
                  </a:txBody>
                  <a:tcPr>
                    <a:solidFill>
                      <a:schemeClr val="bg1"/>
                    </a:solidFill>
                  </a:tcPr>
                </a:tc>
                <a:tc>
                  <a:txBody>
                    <a:bodyPr/>
                    <a:lstStyle/>
                    <a:p>
                      <a:pPr algn="ctr"/>
                      <a:r>
                        <a:rPr lang="en-AU" sz="1800" dirty="0">
                          <a:solidFill>
                            <a:schemeClr val="tx1"/>
                          </a:solidFill>
                        </a:rPr>
                        <a:t>OBJECTIVE</a:t>
                      </a:r>
                      <a:endParaRPr lang="en-AU" dirty="0">
                        <a:solidFill>
                          <a:schemeClr val="tx1"/>
                        </a:solidFill>
                      </a:endParaRP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dirty="0">
                          <a:solidFill>
                            <a:schemeClr val="tx1"/>
                          </a:solidFill>
                        </a:rPr>
                        <a:t>MEASURES</a:t>
                      </a:r>
                    </a:p>
                    <a:p>
                      <a:pPr algn="ctr"/>
                      <a:endParaRPr lang="en-AU" dirty="0"/>
                    </a:p>
                  </a:txBody>
                  <a:tcPr>
                    <a:solidFill>
                      <a:schemeClr val="bg1"/>
                    </a:solidFill>
                  </a:tcPr>
                </a:tc>
                <a:extLst>
                  <a:ext uri="{0D108BD9-81ED-4DB2-BD59-A6C34878D82A}">
                    <a16:rowId xmlns:a16="http://schemas.microsoft.com/office/drawing/2014/main" val="1129843462"/>
                  </a:ext>
                </a:extLst>
              </a:tr>
              <a:tr h="845692">
                <a:tc>
                  <a:txBody>
                    <a:bodyPr/>
                    <a:lstStyle/>
                    <a:p>
                      <a:r>
                        <a:rPr lang="en-US" sz="1600" b="1" dirty="0">
                          <a:latin typeface="Calibri" panose="020F0502020204030204" pitchFamily="34" charset="0"/>
                          <a:cs typeface="Calibri" panose="020F0502020204030204" pitchFamily="34" charset="0"/>
                        </a:rPr>
                        <a:t>Governance and Administration</a:t>
                      </a:r>
                      <a:endParaRPr lang="en-AU" sz="1600" b="1" dirty="0">
                        <a:latin typeface="Calibri" panose="020F0502020204030204" pitchFamily="34" charset="0"/>
                        <a:cs typeface="Calibri" panose="020F0502020204030204" pitchFamily="34" charset="0"/>
                      </a:endParaRPr>
                    </a:p>
                  </a:txBody>
                  <a:tcPr>
                    <a:solidFill>
                      <a:schemeClr val="bg1">
                        <a:lumMod val="75000"/>
                      </a:schemeClr>
                    </a:solidFill>
                  </a:tcPr>
                </a:tc>
                <a:tc>
                  <a:txBody>
                    <a:bodyPr/>
                    <a:lstStyle/>
                    <a:p>
                      <a:r>
                        <a:rPr lang="en-US" sz="1600" dirty="0">
                          <a:latin typeface="Calibri" panose="020F0502020204030204" pitchFamily="34" charset="0"/>
                          <a:cs typeface="Calibri" panose="020F0502020204030204" pitchFamily="34" charset="0"/>
                        </a:rPr>
                        <a:t>To strengthen our governance structures and procedures to ensure sound financial management for ongoing sustainability.</a:t>
                      </a:r>
                      <a:endParaRPr lang="en-AU" sz="1600" dirty="0">
                        <a:latin typeface="Calibri" panose="020F0502020204030204" pitchFamily="34" charset="0"/>
                        <a:cs typeface="Calibri" panose="020F0502020204030204" pitchFamily="34" charset="0"/>
                      </a:endParaRPr>
                    </a:p>
                  </a:txBody>
                  <a:tcPr>
                    <a:solidFill>
                      <a:schemeClr val="bg1">
                        <a:lumMod val="75000"/>
                      </a:schemeClr>
                    </a:solidFill>
                  </a:tcPr>
                </a:tc>
                <a:tc>
                  <a:txBody>
                    <a:bodyPr/>
                    <a:lstStyle/>
                    <a:p>
                      <a:pPr marL="171450" indent="-171450">
                        <a:buFont typeface="Arial" panose="020B0604020202020204" pitchFamily="34" charset="0"/>
                        <a:buChar char="•"/>
                      </a:pPr>
                      <a:r>
                        <a:rPr lang="en-US" sz="1200" dirty="0"/>
                        <a:t>Annual financial results</a:t>
                      </a:r>
                    </a:p>
                    <a:p>
                      <a:pPr marL="171450" indent="-171450">
                        <a:buFont typeface="Arial" panose="020B0604020202020204" pitchFamily="34" charset="0"/>
                        <a:buChar char="•"/>
                      </a:pPr>
                      <a:r>
                        <a:rPr lang="en-US" sz="1200" dirty="0"/>
                        <a:t>Board stability</a:t>
                      </a:r>
                    </a:p>
                    <a:p>
                      <a:pPr marL="171450" indent="-171450">
                        <a:buFont typeface="Arial" panose="020B0604020202020204" pitchFamily="34" charset="0"/>
                        <a:buChar char="•"/>
                      </a:pPr>
                      <a:r>
                        <a:rPr lang="en-US" sz="1200" dirty="0"/>
                        <a:t>Policies and procedures</a:t>
                      </a:r>
                    </a:p>
                    <a:p>
                      <a:pPr marL="171450" indent="-171450">
                        <a:buFont typeface="Arial" panose="020B0604020202020204" pitchFamily="34" charset="0"/>
                        <a:buChar char="•"/>
                      </a:pPr>
                      <a:r>
                        <a:rPr lang="en-US" sz="1200" dirty="0"/>
                        <a:t>Adherence to ACMA and CBA</a:t>
                      </a:r>
                    </a:p>
                    <a:p>
                      <a:pPr marL="171450" indent="-171450">
                        <a:buFont typeface="Arial" panose="020B0604020202020204" pitchFamily="34" charset="0"/>
                        <a:buChar char="•"/>
                      </a:pPr>
                      <a:endParaRPr lang="en-AU" sz="1200" dirty="0"/>
                    </a:p>
                  </a:txBody>
                  <a:tcPr>
                    <a:solidFill>
                      <a:schemeClr val="bg1">
                        <a:lumMod val="75000"/>
                      </a:schemeClr>
                    </a:solidFill>
                  </a:tcPr>
                </a:tc>
                <a:extLst>
                  <a:ext uri="{0D108BD9-81ED-4DB2-BD59-A6C34878D82A}">
                    <a16:rowId xmlns:a16="http://schemas.microsoft.com/office/drawing/2014/main" val="2927767551"/>
                  </a:ext>
                </a:extLst>
              </a:tr>
            </a:tbl>
          </a:graphicData>
        </a:graphic>
      </p:graphicFrame>
      <p:pic>
        <p:nvPicPr>
          <p:cNvPr id="9" name="Picture 8" descr="A line of dots in a black background&#10;&#10;Description automatically generated">
            <a:extLst>
              <a:ext uri="{FF2B5EF4-FFF2-40B4-BE49-F238E27FC236}">
                <a16:creationId xmlns:a16="http://schemas.microsoft.com/office/drawing/2014/main" id="{DD3213CA-C194-45AB-89CB-2A42B8D261E7}"/>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10012112" y="6000125"/>
            <a:ext cx="1808828" cy="721350"/>
          </a:xfrm>
          <a:prstGeom prst="rect">
            <a:avLst/>
          </a:prstGeom>
          <a:noFill/>
        </p:spPr>
      </p:pic>
      <p:sp>
        <p:nvSpPr>
          <p:cNvPr id="2" name="TextBox 1">
            <a:extLst>
              <a:ext uri="{FF2B5EF4-FFF2-40B4-BE49-F238E27FC236}">
                <a16:creationId xmlns:a16="http://schemas.microsoft.com/office/drawing/2014/main" id="{E78FC298-4748-4EBE-A0E1-A1AE885D2083}"/>
              </a:ext>
            </a:extLst>
          </p:cNvPr>
          <p:cNvSpPr txBox="1"/>
          <p:nvPr/>
        </p:nvSpPr>
        <p:spPr>
          <a:xfrm>
            <a:off x="201168" y="3578087"/>
            <a:ext cx="11789663" cy="2800767"/>
          </a:xfrm>
          <a:prstGeom prst="rect">
            <a:avLst/>
          </a:prstGeom>
          <a:noFill/>
        </p:spPr>
        <p:txBody>
          <a:bodyPr wrap="square" rtlCol="0">
            <a:spAutoFit/>
          </a:bodyPr>
          <a:lstStyle/>
          <a:p>
            <a:pPr marL="342900" indent="-342900">
              <a:buAutoNum type="arabicPeriod"/>
            </a:pPr>
            <a:r>
              <a:rPr lang="en-US" sz="1600" b="1" dirty="0">
                <a:latin typeface="Calibri" panose="020F0502020204030204" pitchFamily="34" charset="0"/>
                <a:cs typeface="Calibri" panose="020F0502020204030204" pitchFamily="34" charset="0"/>
              </a:rPr>
              <a:t>Board Development. </a:t>
            </a:r>
            <a:r>
              <a:rPr lang="en-US" sz="1600" dirty="0">
                <a:latin typeface="Calibri" panose="020F0502020204030204" pitchFamily="34" charset="0"/>
                <a:cs typeface="Calibri" panose="020F0502020204030204" pitchFamily="34" charset="0"/>
              </a:rPr>
              <a:t>Recruit a maintain a diverse and skilled board of directors to provide effective oversight and strategic direction of the station.</a:t>
            </a:r>
          </a:p>
          <a:p>
            <a:pPr marL="342900" indent="-342900">
              <a:buAutoNum type="arabicPeriod"/>
            </a:pPr>
            <a:endParaRPr lang="en-US" sz="1600" dirty="0">
              <a:latin typeface="Calibri" panose="020F0502020204030204" pitchFamily="34" charset="0"/>
              <a:cs typeface="Calibri" panose="020F0502020204030204" pitchFamily="34" charset="0"/>
            </a:endParaRPr>
          </a:p>
          <a:p>
            <a:pPr marL="342900" indent="-342900">
              <a:buAutoNum type="arabicPeriod" startAt="2"/>
            </a:pPr>
            <a:r>
              <a:rPr lang="en-US" sz="1600" b="1" dirty="0">
                <a:latin typeface="Calibri" panose="020F0502020204030204" pitchFamily="34" charset="0"/>
                <a:cs typeface="Calibri" panose="020F0502020204030204" pitchFamily="34" charset="0"/>
              </a:rPr>
              <a:t>Financial Planning and Budgeting.  </a:t>
            </a:r>
            <a:r>
              <a:rPr lang="en-US" sz="1600" dirty="0">
                <a:latin typeface="Calibri" panose="020F0502020204030204" pitchFamily="34" charset="0"/>
                <a:cs typeface="Calibri" panose="020F0502020204030204" pitchFamily="34" charset="0"/>
              </a:rPr>
              <a:t>Conduct annual financial planning workshops to develop clear budgets, forecasting and fundraising</a:t>
            </a:r>
          </a:p>
          <a:p>
            <a:r>
              <a:rPr lang="en-US" sz="1600" dirty="0">
                <a:latin typeface="Calibri" panose="020F0502020204030204" pitchFamily="34" charset="0"/>
                <a:cs typeface="Calibri" panose="020F0502020204030204" pitchFamily="34" charset="0"/>
              </a:rPr>
              <a:t>        strategies.</a:t>
            </a:r>
          </a:p>
          <a:p>
            <a:endParaRPr lang="en-US" sz="1600" dirty="0">
              <a:latin typeface="Calibri" panose="020F0502020204030204" pitchFamily="34" charset="0"/>
              <a:cs typeface="Calibri" panose="020F0502020204030204" pitchFamily="34" charset="0"/>
            </a:endParaRPr>
          </a:p>
          <a:p>
            <a:pPr marL="342900" indent="-342900">
              <a:buAutoNum type="arabicPeriod" startAt="3"/>
            </a:pPr>
            <a:r>
              <a:rPr lang="en-US" sz="1600" b="1" dirty="0">
                <a:latin typeface="Calibri" panose="020F0502020204030204" pitchFamily="34" charset="0"/>
                <a:cs typeface="Calibri" panose="020F0502020204030204" pitchFamily="34" charset="0"/>
              </a:rPr>
              <a:t>Grant writing and Funding Sources. </a:t>
            </a:r>
            <a:r>
              <a:rPr lang="en-US" sz="1600" dirty="0">
                <a:latin typeface="Calibri" panose="020F0502020204030204" pitchFamily="34" charset="0"/>
                <a:cs typeface="Calibri" panose="020F0502020204030204" pitchFamily="34" charset="0"/>
              </a:rPr>
              <a:t>Invest in grant writing training for staff/volunteers to identify and apply for grants that support</a:t>
            </a:r>
          </a:p>
          <a:p>
            <a:r>
              <a:rPr lang="en-US" sz="1600" dirty="0">
                <a:latin typeface="Calibri" panose="020F0502020204030204" pitchFamily="34" charset="0"/>
                <a:cs typeface="Calibri" panose="020F0502020204030204" pitchFamily="34" charset="0"/>
              </a:rPr>
              <a:t>       community radio stations activities and growth.</a:t>
            </a:r>
          </a:p>
          <a:p>
            <a:endParaRPr lang="en-US" sz="1600" dirty="0">
              <a:latin typeface="Calibri" panose="020F0502020204030204" pitchFamily="34" charset="0"/>
              <a:cs typeface="Calibri" panose="020F0502020204030204" pitchFamily="34" charset="0"/>
            </a:endParaRPr>
          </a:p>
          <a:p>
            <a:pPr marL="342900" indent="-342900">
              <a:buAutoNum type="arabicPeriod" startAt="4"/>
            </a:pPr>
            <a:r>
              <a:rPr lang="en-US" sz="1600" b="1" dirty="0">
                <a:latin typeface="Calibri" panose="020F0502020204030204" pitchFamily="34" charset="0"/>
                <a:cs typeface="Calibri" panose="020F0502020204030204" pitchFamily="34" charset="0"/>
              </a:rPr>
              <a:t>Membership Program. </a:t>
            </a:r>
            <a:r>
              <a:rPr lang="en-US" sz="1600" dirty="0">
                <a:latin typeface="Calibri" panose="020F0502020204030204" pitchFamily="34" charset="0"/>
                <a:cs typeface="Calibri" panose="020F0502020204030204" pitchFamily="34" charset="0"/>
              </a:rPr>
              <a:t>Launch annually a membership program to encourage community support and provide exclusive benefits to</a:t>
            </a:r>
          </a:p>
          <a:p>
            <a:r>
              <a:rPr lang="en-US" sz="1600" dirty="0">
                <a:latin typeface="Calibri" panose="020F0502020204030204" pitchFamily="34" charset="0"/>
                <a:cs typeface="Calibri" panose="020F0502020204030204" pitchFamily="34" charset="0"/>
              </a:rPr>
              <a:t>       members.</a:t>
            </a:r>
            <a:endParaRPr lang="en-AU"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1476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2D22322F-E79D-4BEF-8038-DE2C8F5CCA40}"/>
              </a:ext>
            </a:extLst>
          </p:cNvPr>
          <p:cNvSpPr>
            <a:spLocks noGrp="1"/>
          </p:cNvSpPr>
          <p:nvPr>
            <p:ph type="title"/>
          </p:nvPr>
        </p:nvSpPr>
        <p:spPr>
          <a:xfrm>
            <a:off x="201168" y="193085"/>
            <a:ext cx="10247758" cy="773776"/>
          </a:xfrm>
        </p:spPr>
        <p:txBody>
          <a:bodyPr>
            <a:noAutofit/>
          </a:bodyPr>
          <a:lstStyle/>
          <a:p>
            <a:pPr algn="l"/>
            <a:r>
              <a:rPr lang="en-US" sz="1800" dirty="0">
                <a:solidFill>
                  <a:srgbClr val="FFFF00"/>
                </a:solidFill>
              </a:rPr>
              <a:t> </a:t>
            </a:r>
            <a:endParaRPr lang="en-US" sz="1800" dirty="0"/>
          </a:p>
        </p:txBody>
      </p:sp>
      <p:sp>
        <p:nvSpPr>
          <p:cNvPr id="8" name="Slide Number Placeholder 7">
            <a:extLst>
              <a:ext uri="{FF2B5EF4-FFF2-40B4-BE49-F238E27FC236}">
                <a16:creationId xmlns:a16="http://schemas.microsoft.com/office/drawing/2014/main" id="{99800B7A-B486-4409-9EDD-0A7B9628EDE8}"/>
              </a:ext>
            </a:extLst>
          </p:cNvPr>
          <p:cNvSpPr>
            <a:spLocks noGrp="1"/>
          </p:cNvSpPr>
          <p:nvPr>
            <p:ph type="sldNum" sz="quarter" idx="12"/>
          </p:nvPr>
        </p:nvSpPr>
        <p:spPr>
          <a:xfrm>
            <a:off x="11365992" y="6356350"/>
            <a:ext cx="630936" cy="365125"/>
          </a:xfrm>
        </p:spPr>
        <p:txBody>
          <a:bodyPr/>
          <a:lstStyle/>
          <a:p>
            <a:pPr lvl="0"/>
            <a:fld id="{06B786C7-B8F9-4072-AAAA-17258464D730}" type="slidenum">
              <a:rPr lang="en-US" noProof="0" smtClean="0"/>
              <a:pPr lvl="0"/>
              <a:t>7</a:t>
            </a:fld>
            <a:endParaRPr lang="en-US" noProof="0" dirty="0"/>
          </a:p>
        </p:txBody>
      </p:sp>
      <p:sp>
        <p:nvSpPr>
          <p:cNvPr id="20" name="TextBox 19">
            <a:extLst>
              <a:ext uri="{FF2B5EF4-FFF2-40B4-BE49-F238E27FC236}">
                <a16:creationId xmlns:a16="http://schemas.microsoft.com/office/drawing/2014/main" id="{1F40F21B-EE7D-9599-C428-CA40F6B90942}"/>
              </a:ext>
            </a:extLst>
          </p:cNvPr>
          <p:cNvSpPr txBox="1"/>
          <p:nvPr/>
        </p:nvSpPr>
        <p:spPr>
          <a:xfrm>
            <a:off x="397566" y="2744905"/>
            <a:ext cx="11423374" cy="4462760"/>
          </a:xfrm>
          <a:prstGeom prst="rect">
            <a:avLst/>
          </a:prstGeom>
          <a:noFill/>
        </p:spPr>
        <p:txBody>
          <a:bodyPr wrap="square">
            <a:spAutoFit/>
          </a:bodyPr>
          <a:lstStyle/>
          <a:p>
            <a:pPr algn="ctr"/>
            <a:r>
              <a:rPr lang="en-US" sz="2400" b="1" dirty="0">
                <a:latin typeface="Calibri" panose="020F0502020204030204" pitchFamily="34" charset="0"/>
                <a:cs typeface="Calibri" panose="020F0502020204030204" pitchFamily="34" charset="0"/>
              </a:rPr>
              <a:t>MAJOR INITIATIVES</a:t>
            </a:r>
          </a:p>
          <a:p>
            <a:pPr algn="ctr"/>
            <a:endParaRPr lang="en-US" sz="2400" b="1" dirty="0">
              <a:solidFill>
                <a:srgbClr val="FF0000"/>
              </a:solidFill>
              <a:latin typeface="Calibri" panose="020F0502020204030204" pitchFamily="34" charset="0"/>
              <a:cs typeface="Calibri" panose="020F0502020204030204" pitchFamily="34" charset="0"/>
            </a:endParaRPr>
          </a:p>
          <a:p>
            <a:pPr marL="342900" indent="-342900">
              <a:buAutoNum type="arabicPeriod"/>
            </a:pPr>
            <a:r>
              <a:rPr lang="en-US" sz="1600" b="1" dirty="0">
                <a:latin typeface="Calibri" panose="020F0502020204030204" pitchFamily="34" charset="0"/>
                <a:cs typeface="Calibri" panose="020F0502020204030204" pitchFamily="34" charset="0"/>
              </a:rPr>
              <a:t>Content Development Workshop. </a:t>
            </a:r>
            <a:r>
              <a:rPr lang="en-US" sz="1600" dirty="0" err="1">
                <a:latin typeface="Calibri" panose="020F0502020204030204" pitchFamily="34" charset="0"/>
                <a:cs typeface="Calibri" panose="020F0502020204030204" pitchFamily="34" charset="0"/>
              </a:rPr>
              <a:t>Organise</a:t>
            </a:r>
            <a:r>
              <a:rPr lang="en-US" sz="1600" dirty="0">
                <a:latin typeface="Calibri" panose="020F0502020204030204" pitchFamily="34" charset="0"/>
                <a:cs typeface="Calibri" panose="020F0502020204030204" pitchFamily="34" charset="0"/>
              </a:rPr>
              <a:t> collaborative workshops with local artists, community members, content creators to develop shows that feature local culture, news, information and local music.</a:t>
            </a:r>
          </a:p>
          <a:p>
            <a:pPr marL="342900" indent="-342900">
              <a:buAutoNum type="arabicPeriod"/>
            </a:pPr>
            <a:endParaRPr lang="en-US" sz="1600" dirty="0">
              <a:latin typeface="Calibri" panose="020F0502020204030204" pitchFamily="34" charset="0"/>
              <a:cs typeface="Calibri" panose="020F0502020204030204" pitchFamily="34" charset="0"/>
            </a:endParaRPr>
          </a:p>
          <a:p>
            <a:r>
              <a:rPr lang="en-US" sz="1600" b="1" dirty="0">
                <a:latin typeface="Calibri" panose="020F0502020204030204" pitchFamily="34" charset="0"/>
                <a:cs typeface="Calibri" panose="020F0502020204030204" pitchFamily="34" charset="0"/>
              </a:rPr>
              <a:t>2.    Thematic Programming Blocks. </a:t>
            </a:r>
            <a:r>
              <a:rPr lang="en-US" sz="1600" dirty="0">
                <a:latin typeface="Calibri" panose="020F0502020204030204" pitchFamily="34" charset="0"/>
                <a:cs typeface="Calibri" panose="020F0502020204030204" pitchFamily="34" charset="0"/>
              </a:rPr>
              <a:t>Create thematic weekly program blocks including health, education, arts, all abilities, gender equity, indigenous and multicultural   to ensure a broader perspective and attract a broader audience.</a:t>
            </a:r>
          </a:p>
          <a:p>
            <a:endParaRPr lang="en-US" sz="1600" dirty="0">
              <a:latin typeface="Calibri" panose="020F0502020204030204" pitchFamily="34" charset="0"/>
              <a:cs typeface="Calibri" panose="020F0502020204030204" pitchFamily="34" charset="0"/>
            </a:endParaRPr>
          </a:p>
          <a:p>
            <a:pPr marL="342900" indent="-342900">
              <a:buAutoNum type="arabicPeriod" startAt="3"/>
            </a:pPr>
            <a:r>
              <a:rPr lang="en-US" sz="1600" b="1" dirty="0">
                <a:latin typeface="Calibri" panose="020F0502020204030204" pitchFamily="34" charset="0"/>
                <a:cs typeface="Calibri" panose="020F0502020204030204" pitchFamily="34" charset="0"/>
              </a:rPr>
              <a:t>Audience Feedback Mechanism. </a:t>
            </a:r>
            <a:r>
              <a:rPr lang="en-US" sz="1600" dirty="0">
                <a:latin typeface="Calibri" panose="020F0502020204030204" pitchFamily="34" charset="0"/>
                <a:cs typeface="Calibri" panose="020F0502020204030204" pitchFamily="34" charset="0"/>
              </a:rPr>
              <a:t>Implement a feedback system (via surveys, social media </a:t>
            </a:r>
            <a:r>
              <a:rPr lang="en-US" sz="1600" dirty="0" err="1">
                <a:latin typeface="Calibri" panose="020F0502020204030204" pitchFamily="34" charset="0"/>
                <a:cs typeface="Calibri" panose="020F0502020204030204" pitchFamily="34" charset="0"/>
              </a:rPr>
              <a:t>etc</a:t>
            </a:r>
            <a:r>
              <a:rPr lang="en-US" sz="1600" dirty="0">
                <a:latin typeface="Calibri" panose="020F0502020204030204" pitchFamily="34" charset="0"/>
                <a:cs typeface="Calibri" panose="020F0502020204030204" pitchFamily="34" charset="0"/>
              </a:rPr>
              <a:t>) to gather community input about</a:t>
            </a:r>
          </a:p>
          <a:p>
            <a:r>
              <a:rPr lang="en-US" sz="1600" dirty="0">
                <a:latin typeface="Calibri" panose="020F0502020204030204" pitchFamily="34" charset="0"/>
                <a:cs typeface="Calibri" panose="020F0502020204030204" pitchFamily="34" charset="0"/>
              </a:rPr>
              <a:t>       program preferences and changes.</a:t>
            </a:r>
          </a:p>
          <a:p>
            <a:endParaRPr lang="en-US" sz="1600" dirty="0">
              <a:latin typeface="Calibri" panose="020F0502020204030204" pitchFamily="34" charset="0"/>
              <a:cs typeface="Calibri" panose="020F0502020204030204" pitchFamily="34" charset="0"/>
            </a:endParaRPr>
          </a:p>
          <a:p>
            <a:pPr marL="342900" indent="-342900">
              <a:buAutoNum type="arabicPeriod" startAt="4"/>
            </a:pPr>
            <a:r>
              <a:rPr lang="en-US" sz="1600" b="1" dirty="0">
                <a:latin typeface="Calibri" panose="020F0502020204030204" pitchFamily="34" charset="0"/>
                <a:cs typeface="Calibri" panose="020F0502020204030204" pitchFamily="34" charset="0"/>
              </a:rPr>
              <a:t>Youth Programming. </a:t>
            </a:r>
            <a:r>
              <a:rPr lang="en-US" sz="1600" dirty="0">
                <a:latin typeface="Calibri" panose="020F0502020204030204" pitchFamily="34" charset="0"/>
                <a:cs typeface="Calibri" panose="020F0502020204030204" pitchFamily="34" charset="0"/>
              </a:rPr>
              <a:t>Develop a dedicated time slot for youth – led by content produced by local schools and youth </a:t>
            </a:r>
            <a:r>
              <a:rPr lang="en-US" sz="1600" dirty="0" err="1">
                <a:latin typeface="Calibri" panose="020F0502020204030204" pitchFamily="34" charset="0"/>
                <a:cs typeface="Calibri" panose="020F0502020204030204" pitchFamily="34" charset="0"/>
              </a:rPr>
              <a:t>organisations</a:t>
            </a:r>
            <a:endParaRPr lang="en-US" sz="1600" dirty="0">
              <a:latin typeface="Calibri" panose="020F0502020204030204" pitchFamily="34" charset="0"/>
              <a:cs typeface="Calibri" panose="020F0502020204030204" pitchFamily="34" charset="0"/>
            </a:endParaRPr>
          </a:p>
          <a:p>
            <a:r>
              <a:rPr lang="en-US" sz="1600" dirty="0">
                <a:latin typeface="Calibri" panose="020F0502020204030204" pitchFamily="34" charset="0"/>
                <a:cs typeface="Calibri" panose="020F0502020204030204" pitchFamily="34" charset="0"/>
              </a:rPr>
              <a:t>        to engage younger demographics.</a:t>
            </a:r>
          </a:p>
          <a:p>
            <a:endParaRPr lang="en-US" sz="1600" b="1" dirty="0">
              <a:latin typeface="Calibri" panose="020F0502020204030204" pitchFamily="34" charset="0"/>
              <a:cs typeface="Calibri" panose="020F0502020204030204" pitchFamily="34" charset="0"/>
            </a:endParaRPr>
          </a:p>
          <a:p>
            <a:endParaRPr lang="en-US" sz="1400" dirty="0">
              <a:solidFill>
                <a:schemeClr val="tx1"/>
              </a:solidFill>
              <a:latin typeface="Franklin Gothic Book" panose="020B0503020102020204" pitchFamily="34" charset="0"/>
            </a:endParaRPr>
          </a:p>
          <a:p>
            <a:pPr marL="0" indent="0">
              <a:buNone/>
            </a:pPr>
            <a:endParaRPr lang="en-AU" sz="1600" dirty="0">
              <a:solidFill>
                <a:schemeClr val="tx1"/>
              </a:solidFill>
              <a:latin typeface="Franklin Gothic Book" panose="020B0503020102020204" pitchFamily="34" charset="0"/>
            </a:endParaRPr>
          </a:p>
          <a:p>
            <a:pPr marL="285750" indent="-285750">
              <a:buFont typeface="Arial" panose="020B0604020202020204" pitchFamily="34" charset="0"/>
              <a:buChar char="•"/>
            </a:pPr>
            <a:endParaRPr lang="en-US" sz="1400" dirty="0">
              <a:solidFill>
                <a:schemeClr val="tx1"/>
              </a:solidFill>
              <a:latin typeface="Calibri" panose="020F0502020204030204" pitchFamily="34" charset="0"/>
              <a:cs typeface="Calibri" panose="020F0502020204030204" pitchFamily="34" charset="0"/>
            </a:endParaRPr>
          </a:p>
        </p:txBody>
      </p:sp>
      <p:graphicFrame>
        <p:nvGraphicFramePr>
          <p:cNvPr id="3" name="Table 3">
            <a:extLst>
              <a:ext uri="{FF2B5EF4-FFF2-40B4-BE49-F238E27FC236}">
                <a16:creationId xmlns:a16="http://schemas.microsoft.com/office/drawing/2014/main" id="{9DE5F38F-A878-4A45-8052-0D7D9527A164}"/>
              </a:ext>
            </a:extLst>
          </p:cNvPr>
          <p:cNvGraphicFramePr>
            <a:graphicFrameLocks noGrp="1"/>
          </p:cNvGraphicFramePr>
          <p:nvPr>
            <p:extLst>
              <p:ext uri="{D42A27DB-BD31-4B8C-83A1-F6EECF244321}">
                <p14:modId xmlns:p14="http://schemas.microsoft.com/office/powerpoint/2010/main" val="527611122"/>
              </p:ext>
            </p:extLst>
          </p:nvPr>
        </p:nvGraphicFramePr>
        <p:xfrm>
          <a:off x="0" y="1159945"/>
          <a:ext cx="12192000" cy="1798320"/>
        </p:xfrm>
        <a:graphic>
          <a:graphicData uri="http://schemas.openxmlformats.org/drawingml/2006/table">
            <a:tbl>
              <a:tblPr firstRow="1" bandRow="1">
                <a:tableStyleId>{5C22544A-7EE6-4342-B048-85BDC9FD1C3A}</a:tableStyleId>
              </a:tblPr>
              <a:tblGrid>
                <a:gridCol w="2546555">
                  <a:extLst>
                    <a:ext uri="{9D8B030D-6E8A-4147-A177-3AD203B41FA5}">
                      <a16:colId xmlns:a16="http://schemas.microsoft.com/office/drawing/2014/main" val="3247378038"/>
                    </a:ext>
                  </a:extLst>
                </a:gridCol>
                <a:gridCol w="6865915">
                  <a:extLst>
                    <a:ext uri="{9D8B030D-6E8A-4147-A177-3AD203B41FA5}">
                      <a16:colId xmlns:a16="http://schemas.microsoft.com/office/drawing/2014/main" val="1410336577"/>
                    </a:ext>
                  </a:extLst>
                </a:gridCol>
                <a:gridCol w="2779530">
                  <a:extLst>
                    <a:ext uri="{9D8B030D-6E8A-4147-A177-3AD203B41FA5}">
                      <a16:colId xmlns:a16="http://schemas.microsoft.com/office/drawing/2014/main" val="4094917795"/>
                    </a:ext>
                  </a:extLst>
                </a:gridCol>
              </a:tblGrid>
              <a:tr h="4031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dirty="0">
                          <a:solidFill>
                            <a:schemeClr val="tx1"/>
                          </a:solidFill>
                        </a:rPr>
                        <a:t>PILLAR</a:t>
                      </a:r>
                    </a:p>
                    <a:p>
                      <a:pPr algn="ctr"/>
                      <a:endParaRPr lang="en-AU" dirty="0"/>
                    </a:p>
                  </a:txBody>
                  <a:tcPr>
                    <a:solidFill>
                      <a:schemeClr val="bg2"/>
                    </a:solidFill>
                  </a:tcPr>
                </a:tc>
                <a:tc>
                  <a:txBody>
                    <a:bodyPr/>
                    <a:lstStyle/>
                    <a:p>
                      <a:pPr algn="ctr"/>
                      <a:r>
                        <a:rPr lang="en-AU" sz="1800" dirty="0">
                          <a:solidFill>
                            <a:schemeClr val="tx1"/>
                          </a:solidFill>
                        </a:rPr>
                        <a:t>OBJECTIVE</a:t>
                      </a:r>
                      <a:endParaRPr lang="en-AU" dirty="0">
                        <a:solidFill>
                          <a:schemeClr val="tx1"/>
                        </a:solidFill>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dirty="0">
                          <a:solidFill>
                            <a:schemeClr val="tx1"/>
                          </a:solidFill>
                        </a:rPr>
                        <a:t>MEASURES</a:t>
                      </a:r>
                    </a:p>
                    <a:p>
                      <a:pPr algn="ctr"/>
                      <a:endParaRPr lang="en-AU" dirty="0"/>
                    </a:p>
                  </a:txBody>
                  <a:tcPr>
                    <a:solidFill>
                      <a:schemeClr val="bg2"/>
                    </a:solidFill>
                  </a:tcPr>
                </a:tc>
                <a:extLst>
                  <a:ext uri="{0D108BD9-81ED-4DB2-BD59-A6C34878D82A}">
                    <a16:rowId xmlns:a16="http://schemas.microsoft.com/office/drawing/2014/main" val="1129843462"/>
                  </a:ext>
                </a:extLst>
              </a:tr>
              <a:tr h="735659">
                <a:tc>
                  <a:txBody>
                    <a:bodyPr/>
                    <a:lstStyle/>
                    <a:p>
                      <a:r>
                        <a:rPr lang="en-US" sz="1600" b="1" dirty="0">
                          <a:latin typeface="Calibri" panose="020F0502020204030204" pitchFamily="34" charset="0"/>
                          <a:cs typeface="Calibri" panose="020F0502020204030204" pitchFamily="34" charset="0"/>
                        </a:rPr>
                        <a:t>Programming and content</a:t>
                      </a:r>
                      <a:endParaRPr lang="en-AU" sz="1600" b="1" dirty="0">
                        <a:latin typeface="Calibri" panose="020F0502020204030204" pitchFamily="34" charset="0"/>
                        <a:cs typeface="Calibri" panose="020F0502020204030204" pitchFamily="34" charset="0"/>
                      </a:endParaRPr>
                    </a:p>
                  </a:txBody>
                  <a:tcPr/>
                </a:tc>
                <a:tc>
                  <a:txBody>
                    <a:bodyPr/>
                    <a:lstStyle/>
                    <a:p>
                      <a:r>
                        <a:rPr lang="en-US" sz="1600" dirty="0">
                          <a:latin typeface="Calibri" panose="020F0502020204030204" pitchFamily="34" charset="0"/>
                          <a:cs typeface="Calibri" panose="020F0502020204030204" pitchFamily="34" charset="0"/>
                        </a:rPr>
                        <a:t>To enhance programming quality and diversity to reflect community interests and needs.</a:t>
                      </a:r>
                      <a:endParaRPr lang="en-AU" sz="1600" dirty="0">
                        <a:latin typeface="Calibri" panose="020F0502020204030204" pitchFamily="34" charset="0"/>
                        <a:cs typeface="Calibri" panose="020F0502020204030204" pitchFamily="34" charset="0"/>
                      </a:endParaRPr>
                    </a:p>
                  </a:txBody>
                  <a:tcPr/>
                </a:tc>
                <a:tc>
                  <a:txBody>
                    <a:bodyPr/>
                    <a:lstStyle/>
                    <a:p>
                      <a:pPr marL="0" indent="0">
                        <a:buFont typeface="Arial" panose="020B0604020202020204" pitchFamily="34" charset="0"/>
                        <a:buNone/>
                      </a:pPr>
                      <a:endParaRPr lang="en-US" sz="1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Audience satisfaction</a:t>
                      </a:r>
                    </a:p>
                    <a:p>
                      <a:pPr marL="285750" indent="-285750">
                        <a:buFont typeface="Arial" panose="020B0604020202020204" pitchFamily="34" charset="0"/>
                        <a:buChar char="•"/>
                      </a:pPr>
                      <a:endParaRPr lang="en-US" sz="1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US" sz="1400" dirty="0">
                        <a:latin typeface="Calibri" panose="020F0502020204030204" pitchFamily="34" charset="0"/>
                        <a:cs typeface="Calibri" panose="020F0502020204030204" pitchFamily="34" charset="0"/>
                      </a:endParaRPr>
                    </a:p>
                    <a:p>
                      <a:pPr marL="0" indent="0">
                        <a:buFont typeface="Arial" panose="020B0604020202020204" pitchFamily="34" charset="0"/>
                        <a:buNone/>
                      </a:pPr>
                      <a:endParaRPr lang="en-AU"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27767551"/>
                  </a:ext>
                </a:extLst>
              </a:tr>
            </a:tbl>
          </a:graphicData>
        </a:graphic>
      </p:graphicFrame>
      <p:sp>
        <p:nvSpPr>
          <p:cNvPr id="4" name="TextBox 3">
            <a:extLst>
              <a:ext uri="{FF2B5EF4-FFF2-40B4-BE49-F238E27FC236}">
                <a16:creationId xmlns:a16="http://schemas.microsoft.com/office/drawing/2014/main" id="{E81D5D80-9D0E-4A48-93D7-0311C6D6EB06}"/>
              </a:ext>
            </a:extLst>
          </p:cNvPr>
          <p:cNvSpPr txBox="1"/>
          <p:nvPr/>
        </p:nvSpPr>
        <p:spPr>
          <a:xfrm>
            <a:off x="201168" y="395307"/>
            <a:ext cx="11789664" cy="646331"/>
          </a:xfrm>
          <a:prstGeom prst="rect">
            <a:avLst/>
          </a:prstGeom>
          <a:noFill/>
        </p:spPr>
        <p:txBody>
          <a:bodyPr wrap="square" rtlCol="0">
            <a:spAutoFit/>
          </a:bodyPr>
          <a:lstStyle/>
          <a:p>
            <a:r>
              <a:rPr lang="en-US" b="1" dirty="0">
                <a:solidFill>
                  <a:srgbClr val="FFC000"/>
                </a:solidFill>
              </a:rPr>
              <a:t>2. Programing and content: </a:t>
            </a:r>
            <a:r>
              <a:rPr lang="en-US" b="1" dirty="0">
                <a:solidFill>
                  <a:schemeClr val="bg2"/>
                </a:solidFill>
              </a:rPr>
              <a:t>We will deliver relevant programing and associated content that and become the voice of the community blending conversation, music and up to date news and local issues.</a:t>
            </a:r>
            <a:endParaRPr lang="en-AU" b="1" dirty="0"/>
          </a:p>
        </p:txBody>
      </p:sp>
      <p:pic>
        <p:nvPicPr>
          <p:cNvPr id="9" name="Picture 8" descr="A line of dots in a black background&#10;&#10;Description automatically generated">
            <a:extLst>
              <a:ext uri="{FF2B5EF4-FFF2-40B4-BE49-F238E27FC236}">
                <a16:creationId xmlns:a16="http://schemas.microsoft.com/office/drawing/2014/main" id="{A4823533-3272-4775-A42F-0AED84DBFBB1}"/>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10012112" y="6000125"/>
            <a:ext cx="1808828" cy="721350"/>
          </a:xfrm>
          <a:prstGeom prst="rect">
            <a:avLst/>
          </a:prstGeom>
          <a:noFill/>
        </p:spPr>
      </p:pic>
    </p:spTree>
    <p:extLst>
      <p:ext uri="{BB962C8B-B14F-4D97-AF65-F5344CB8AC3E}">
        <p14:creationId xmlns:p14="http://schemas.microsoft.com/office/powerpoint/2010/main" val="4124093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2D22322F-E79D-4BEF-8038-DE2C8F5CCA40}"/>
              </a:ext>
            </a:extLst>
          </p:cNvPr>
          <p:cNvSpPr>
            <a:spLocks noGrp="1"/>
          </p:cNvSpPr>
          <p:nvPr>
            <p:ph type="title"/>
          </p:nvPr>
        </p:nvSpPr>
        <p:spPr>
          <a:xfrm>
            <a:off x="201167" y="193085"/>
            <a:ext cx="11792711" cy="773776"/>
          </a:xfrm>
        </p:spPr>
        <p:txBody>
          <a:bodyPr>
            <a:noAutofit/>
          </a:bodyPr>
          <a:lstStyle/>
          <a:p>
            <a:pPr algn="l"/>
            <a:r>
              <a:rPr lang="en-US" sz="1800" dirty="0">
                <a:solidFill>
                  <a:srgbClr val="FFC000"/>
                </a:solidFill>
              </a:rPr>
              <a:t>3. Education and Training: </a:t>
            </a:r>
            <a:r>
              <a:rPr lang="en-US" sz="1800" dirty="0">
                <a:solidFill>
                  <a:schemeClr val="bg2"/>
                </a:solidFill>
              </a:rPr>
              <a:t>We will be accessible and inclusive to all and provide training as required to create programs via research and technical skills to ensure quality radio is delivered to the community.</a:t>
            </a:r>
            <a:endParaRPr lang="en-US" sz="1800" dirty="0">
              <a:solidFill>
                <a:srgbClr val="FFC000"/>
              </a:solidFill>
            </a:endParaRPr>
          </a:p>
        </p:txBody>
      </p:sp>
      <p:sp>
        <p:nvSpPr>
          <p:cNvPr id="8" name="Slide Number Placeholder 7">
            <a:extLst>
              <a:ext uri="{FF2B5EF4-FFF2-40B4-BE49-F238E27FC236}">
                <a16:creationId xmlns:a16="http://schemas.microsoft.com/office/drawing/2014/main" id="{99800B7A-B486-4409-9EDD-0A7B9628EDE8}"/>
              </a:ext>
            </a:extLst>
          </p:cNvPr>
          <p:cNvSpPr>
            <a:spLocks noGrp="1"/>
          </p:cNvSpPr>
          <p:nvPr>
            <p:ph type="sldNum" sz="quarter" idx="12"/>
          </p:nvPr>
        </p:nvSpPr>
        <p:spPr>
          <a:xfrm>
            <a:off x="11365992" y="6356350"/>
            <a:ext cx="630936" cy="365125"/>
          </a:xfrm>
        </p:spPr>
        <p:txBody>
          <a:bodyPr/>
          <a:lstStyle/>
          <a:p>
            <a:pPr lvl="0"/>
            <a:fld id="{06B786C7-B8F9-4072-AAAA-17258464D730}" type="slidenum">
              <a:rPr lang="en-US" noProof="0" smtClean="0"/>
              <a:pPr lvl="0"/>
              <a:t>8</a:t>
            </a:fld>
            <a:endParaRPr lang="en-US" noProof="0" dirty="0"/>
          </a:p>
        </p:txBody>
      </p:sp>
      <p:sp>
        <p:nvSpPr>
          <p:cNvPr id="20" name="TextBox 19">
            <a:extLst>
              <a:ext uri="{FF2B5EF4-FFF2-40B4-BE49-F238E27FC236}">
                <a16:creationId xmlns:a16="http://schemas.microsoft.com/office/drawing/2014/main" id="{1F40F21B-EE7D-9599-C428-CA40F6B90942}"/>
              </a:ext>
            </a:extLst>
          </p:cNvPr>
          <p:cNvSpPr txBox="1"/>
          <p:nvPr/>
        </p:nvSpPr>
        <p:spPr>
          <a:xfrm>
            <a:off x="198120" y="2989307"/>
            <a:ext cx="11795759" cy="3724096"/>
          </a:xfrm>
          <a:prstGeom prst="rect">
            <a:avLst/>
          </a:prstGeom>
          <a:noFill/>
        </p:spPr>
        <p:txBody>
          <a:bodyPr wrap="square">
            <a:spAutoFit/>
          </a:bodyPr>
          <a:lstStyle/>
          <a:p>
            <a:pPr algn="ctr"/>
            <a:r>
              <a:rPr lang="en-AU" sz="2000" b="1" dirty="0"/>
              <a:t>MAJOR INITIATIVES</a:t>
            </a:r>
          </a:p>
          <a:p>
            <a:pPr algn="ctr"/>
            <a:endParaRPr lang="en-AU" sz="2000" b="1" dirty="0">
              <a:solidFill>
                <a:srgbClr val="ED2224"/>
              </a:solidFill>
            </a:endParaRPr>
          </a:p>
          <a:p>
            <a:pPr marL="342900" indent="-342900">
              <a:buAutoNum type="arabicPeriod"/>
            </a:pPr>
            <a:r>
              <a:rPr lang="en-AU" sz="1600" b="1" dirty="0">
                <a:latin typeface="Calibri" panose="020F0502020204030204" pitchFamily="34" charset="0"/>
                <a:cs typeface="Calibri" panose="020F0502020204030204" pitchFamily="34" charset="0"/>
              </a:rPr>
              <a:t>Volunteer Training Program. </a:t>
            </a:r>
            <a:r>
              <a:rPr lang="en-AU" sz="1600" dirty="0">
                <a:latin typeface="Calibri" panose="020F0502020204030204" pitchFamily="34" charset="0"/>
                <a:cs typeface="Calibri" panose="020F0502020204030204" pitchFamily="34" charset="0"/>
              </a:rPr>
              <a:t>Establish a comprehensive training program for volunteers covering all aspects of radio</a:t>
            </a:r>
          </a:p>
          <a:p>
            <a:r>
              <a:rPr lang="en-AU" sz="1600" dirty="0">
                <a:latin typeface="Calibri" panose="020F0502020204030204" pitchFamily="34" charset="0"/>
                <a:cs typeface="Calibri" panose="020F0502020204030204" pitchFamily="34" charset="0"/>
              </a:rPr>
              <a:t>       radio production, including technical skills, hosting, and content development.</a:t>
            </a:r>
          </a:p>
          <a:p>
            <a:endParaRPr lang="en-AU" sz="1600" dirty="0">
              <a:latin typeface="Calibri" panose="020F0502020204030204" pitchFamily="34" charset="0"/>
              <a:cs typeface="Calibri" panose="020F0502020204030204" pitchFamily="34" charset="0"/>
            </a:endParaRPr>
          </a:p>
          <a:p>
            <a:pPr marL="342900" indent="-342900">
              <a:buAutoNum type="arabicPeriod" startAt="2"/>
            </a:pPr>
            <a:r>
              <a:rPr lang="en-AU" sz="1600" b="1" dirty="0">
                <a:latin typeface="Calibri" panose="020F0502020204030204" pitchFamily="34" charset="0"/>
                <a:cs typeface="Calibri" panose="020F0502020204030204" pitchFamily="34" charset="0"/>
              </a:rPr>
              <a:t>Workshops with local experts</a:t>
            </a:r>
            <a:r>
              <a:rPr lang="en-AU" sz="1600" dirty="0">
                <a:latin typeface="Calibri" panose="020F0502020204030204" pitchFamily="34" charset="0"/>
                <a:cs typeface="Calibri" panose="020F0502020204030204" pitchFamily="34" charset="0"/>
              </a:rPr>
              <a:t>. Partner with local educators and industry professionals to offer workshops on journalism, media ethics</a:t>
            </a:r>
          </a:p>
          <a:p>
            <a:r>
              <a:rPr lang="en-AU" sz="1600" dirty="0">
                <a:latin typeface="Calibri" panose="020F0502020204030204" pitchFamily="34" charset="0"/>
                <a:cs typeface="Calibri" panose="020F0502020204030204" pitchFamily="34" charset="0"/>
              </a:rPr>
              <a:t>        and digital storytelling.</a:t>
            </a:r>
          </a:p>
          <a:p>
            <a:endParaRPr lang="en-AU" sz="1600" dirty="0">
              <a:latin typeface="Calibri" panose="020F0502020204030204" pitchFamily="34" charset="0"/>
              <a:cs typeface="Calibri" panose="020F0502020204030204" pitchFamily="34" charset="0"/>
            </a:endParaRPr>
          </a:p>
          <a:p>
            <a:pPr marL="342900" indent="-342900">
              <a:buAutoNum type="arabicPeriod" startAt="3"/>
            </a:pPr>
            <a:r>
              <a:rPr lang="en-AU" sz="1600" b="1" dirty="0">
                <a:latin typeface="Calibri" panose="020F0502020204030204" pitchFamily="34" charset="0"/>
                <a:cs typeface="Calibri" panose="020F0502020204030204" pitchFamily="34" charset="0"/>
              </a:rPr>
              <a:t>Internships and Mentorship. </a:t>
            </a:r>
            <a:r>
              <a:rPr lang="en-AU" sz="1600" dirty="0">
                <a:latin typeface="Calibri" panose="020F0502020204030204" pitchFamily="34" charset="0"/>
                <a:cs typeface="Calibri" panose="020F0502020204030204" pitchFamily="34" charset="0"/>
              </a:rPr>
              <a:t>Create internship programs for students and recent graduates to gain practical experience while being</a:t>
            </a:r>
          </a:p>
          <a:p>
            <a:r>
              <a:rPr lang="en-AU" sz="1600" dirty="0">
                <a:latin typeface="Calibri" panose="020F0502020204030204" pitchFamily="34" charset="0"/>
                <a:cs typeface="Calibri" panose="020F0502020204030204" pitchFamily="34" charset="0"/>
              </a:rPr>
              <a:t>        mentored by experienced staff.</a:t>
            </a:r>
          </a:p>
          <a:p>
            <a:endParaRPr lang="en-AU" sz="1600" dirty="0">
              <a:latin typeface="Calibri" panose="020F0502020204030204" pitchFamily="34" charset="0"/>
              <a:cs typeface="Calibri" panose="020F0502020204030204" pitchFamily="34" charset="0"/>
            </a:endParaRPr>
          </a:p>
          <a:p>
            <a:pPr marL="342900" indent="-342900">
              <a:buAutoNum type="arabicPeriod" startAt="4"/>
            </a:pPr>
            <a:r>
              <a:rPr lang="en-AU" sz="1600" b="1" dirty="0">
                <a:latin typeface="Calibri" panose="020F0502020204030204" pitchFamily="34" charset="0"/>
                <a:cs typeface="Calibri" panose="020F0502020204030204" pitchFamily="34" charset="0"/>
              </a:rPr>
              <a:t>Online Learning Resources. </a:t>
            </a:r>
            <a:r>
              <a:rPr lang="en-AU" sz="1600" dirty="0">
                <a:latin typeface="Calibri" panose="020F0502020204030204" pitchFamily="34" charset="0"/>
                <a:cs typeface="Calibri" panose="020F0502020204030204" pitchFamily="34" charset="0"/>
              </a:rPr>
              <a:t>Develop a resource hub and guides on topics related to radio broadcasting and</a:t>
            </a:r>
          </a:p>
          <a:p>
            <a:r>
              <a:rPr lang="en-AU" sz="1600" dirty="0">
                <a:latin typeface="Calibri" panose="020F0502020204030204" pitchFamily="34" charset="0"/>
                <a:cs typeface="Calibri" panose="020F0502020204030204" pitchFamily="34" charset="0"/>
              </a:rPr>
              <a:t>       production.</a:t>
            </a:r>
          </a:p>
          <a:p>
            <a:pPr algn="ctr"/>
            <a:endParaRPr lang="en-AU" sz="2000" b="1" dirty="0">
              <a:solidFill>
                <a:srgbClr val="ED2224"/>
              </a:solidFill>
            </a:endParaRPr>
          </a:p>
        </p:txBody>
      </p:sp>
      <p:graphicFrame>
        <p:nvGraphicFramePr>
          <p:cNvPr id="3" name="Table 3">
            <a:extLst>
              <a:ext uri="{FF2B5EF4-FFF2-40B4-BE49-F238E27FC236}">
                <a16:creationId xmlns:a16="http://schemas.microsoft.com/office/drawing/2014/main" id="{9DE5F38F-A878-4A45-8052-0D7D9527A164}"/>
              </a:ext>
            </a:extLst>
          </p:cNvPr>
          <p:cNvGraphicFramePr>
            <a:graphicFrameLocks noGrp="1"/>
          </p:cNvGraphicFramePr>
          <p:nvPr>
            <p:extLst>
              <p:ext uri="{D42A27DB-BD31-4B8C-83A1-F6EECF244321}">
                <p14:modId xmlns:p14="http://schemas.microsoft.com/office/powerpoint/2010/main" val="1441469632"/>
              </p:ext>
            </p:extLst>
          </p:nvPr>
        </p:nvGraphicFramePr>
        <p:xfrm>
          <a:off x="0" y="1159945"/>
          <a:ext cx="12192000" cy="1689272"/>
        </p:xfrm>
        <a:graphic>
          <a:graphicData uri="http://schemas.openxmlformats.org/drawingml/2006/table">
            <a:tbl>
              <a:tblPr firstRow="1" bandRow="1">
                <a:tableStyleId>{5C22544A-7EE6-4342-B048-85BDC9FD1C3A}</a:tableStyleId>
              </a:tblPr>
              <a:tblGrid>
                <a:gridCol w="2546555">
                  <a:extLst>
                    <a:ext uri="{9D8B030D-6E8A-4147-A177-3AD203B41FA5}">
                      <a16:colId xmlns:a16="http://schemas.microsoft.com/office/drawing/2014/main" val="3247378038"/>
                    </a:ext>
                  </a:extLst>
                </a:gridCol>
                <a:gridCol w="6865915">
                  <a:extLst>
                    <a:ext uri="{9D8B030D-6E8A-4147-A177-3AD203B41FA5}">
                      <a16:colId xmlns:a16="http://schemas.microsoft.com/office/drawing/2014/main" val="1410336577"/>
                    </a:ext>
                  </a:extLst>
                </a:gridCol>
                <a:gridCol w="2779530">
                  <a:extLst>
                    <a:ext uri="{9D8B030D-6E8A-4147-A177-3AD203B41FA5}">
                      <a16:colId xmlns:a16="http://schemas.microsoft.com/office/drawing/2014/main" val="4094917795"/>
                    </a:ext>
                  </a:extLst>
                </a:gridCol>
              </a:tblGrid>
              <a:tr h="6423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P</a:t>
                      </a:r>
                      <a:r>
                        <a:rPr lang="en-AU" sz="1800" dirty="0">
                          <a:solidFill>
                            <a:schemeClr val="tx1"/>
                          </a:solidFill>
                        </a:rPr>
                        <a:t>ILLAR</a:t>
                      </a:r>
                    </a:p>
                  </a:txBody>
                  <a:tcPr>
                    <a:solidFill>
                      <a:schemeClr val="bg2"/>
                    </a:solidFill>
                  </a:tcPr>
                </a:tc>
                <a:tc>
                  <a:txBody>
                    <a:bodyPr/>
                    <a:lstStyle/>
                    <a:p>
                      <a:pPr algn="ctr"/>
                      <a:r>
                        <a:rPr lang="en-AU" sz="1800" dirty="0">
                          <a:solidFill>
                            <a:schemeClr val="tx1"/>
                          </a:solidFill>
                        </a:rPr>
                        <a:t>OBJECTIVE</a:t>
                      </a:r>
                      <a:endParaRPr lang="en-AU" dirty="0">
                        <a:solidFill>
                          <a:schemeClr val="tx1"/>
                        </a:solidFill>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dirty="0">
                          <a:solidFill>
                            <a:schemeClr val="tx1"/>
                          </a:solidFill>
                        </a:rPr>
                        <a:t>MEASURES</a:t>
                      </a:r>
                    </a:p>
                    <a:p>
                      <a:pPr algn="ctr"/>
                      <a:endParaRPr lang="en-AU" dirty="0"/>
                    </a:p>
                  </a:txBody>
                  <a:tcPr>
                    <a:solidFill>
                      <a:schemeClr val="bg2"/>
                    </a:solidFill>
                  </a:tcPr>
                </a:tc>
                <a:extLst>
                  <a:ext uri="{0D108BD9-81ED-4DB2-BD59-A6C34878D82A}">
                    <a16:rowId xmlns:a16="http://schemas.microsoft.com/office/drawing/2014/main" val="1129843462"/>
                  </a:ext>
                </a:extLst>
              </a:tr>
              <a:tr h="1046921">
                <a:tc>
                  <a:txBody>
                    <a:bodyPr/>
                    <a:lstStyle/>
                    <a:p>
                      <a:pPr marL="0" indent="0">
                        <a:buFont typeface="Arial" panose="020B0604020202020204" pitchFamily="34" charset="0"/>
                        <a:buNone/>
                      </a:pPr>
                      <a:r>
                        <a:rPr lang="en-US" sz="1600" b="1" dirty="0">
                          <a:solidFill>
                            <a:schemeClr val="tx1"/>
                          </a:solidFill>
                          <a:latin typeface="Calibri" panose="020F0502020204030204" pitchFamily="34" charset="0"/>
                          <a:cs typeface="Calibri" panose="020F0502020204030204" pitchFamily="34" charset="0"/>
                        </a:rPr>
                        <a:t>Education and Training</a:t>
                      </a:r>
                      <a:endParaRPr lang="en-AU" sz="1600" b="1" dirty="0">
                        <a:solidFill>
                          <a:schemeClr val="tx1"/>
                        </a:solidFill>
                        <a:latin typeface="Calibri" panose="020F0502020204030204" pitchFamily="34" charset="0"/>
                        <a:cs typeface="Calibri" panose="020F0502020204030204" pitchFamily="34" charset="0"/>
                      </a:endParaRPr>
                    </a:p>
                  </a:txBody>
                  <a:tcPr/>
                </a:tc>
                <a:tc>
                  <a:txBody>
                    <a:bodyPr/>
                    <a:lstStyle/>
                    <a:p>
                      <a:r>
                        <a:rPr lang="en-US" sz="1600" dirty="0">
                          <a:latin typeface="Calibri" panose="020F0502020204030204" pitchFamily="34" charset="0"/>
                          <a:cs typeface="Calibri" panose="020F0502020204030204" pitchFamily="34" charset="0"/>
                        </a:rPr>
                        <a:t>To empower current presenters and community members through skill-building and training opportunities to contribute to the stations ongoing development.</a:t>
                      </a:r>
                      <a:endParaRPr lang="en-AU" sz="1600" dirty="0">
                        <a:latin typeface="Calibri" panose="020F0502020204030204" pitchFamily="34" charset="0"/>
                        <a:cs typeface="Calibri" panose="020F0502020204030204" pitchFamily="34" charset="0"/>
                      </a:endParaRPr>
                    </a:p>
                  </a:txBody>
                  <a:tcPr/>
                </a:tc>
                <a:tc>
                  <a:txBody>
                    <a:bodyPr/>
                    <a:lstStyle/>
                    <a:p>
                      <a:pPr marL="285750"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No of people trained</a:t>
                      </a:r>
                    </a:p>
                    <a:p>
                      <a:pPr marL="285750"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Diverse programming</a:t>
                      </a:r>
                    </a:p>
                    <a:p>
                      <a:pPr marL="285750"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Improved production quality</a:t>
                      </a:r>
                    </a:p>
                    <a:p>
                      <a:pPr marL="285750" indent="-285750">
                        <a:buFont typeface="Arial" panose="020B0604020202020204" pitchFamily="34" charset="0"/>
                        <a:buChar char="•"/>
                      </a:pPr>
                      <a:endParaRPr lang="en-AU"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27767551"/>
                  </a:ext>
                </a:extLst>
              </a:tr>
            </a:tbl>
          </a:graphicData>
        </a:graphic>
      </p:graphicFrame>
      <p:pic>
        <p:nvPicPr>
          <p:cNvPr id="9" name="Picture 8" descr="A line of dots in a black background&#10;&#10;Description automatically generated">
            <a:extLst>
              <a:ext uri="{FF2B5EF4-FFF2-40B4-BE49-F238E27FC236}">
                <a16:creationId xmlns:a16="http://schemas.microsoft.com/office/drawing/2014/main" id="{39650B1D-4015-4779-98B2-309F852C2AA1}"/>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10012112" y="6000125"/>
            <a:ext cx="1808828" cy="721350"/>
          </a:xfrm>
          <a:prstGeom prst="rect">
            <a:avLst/>
          </a:prstGeom>
          <a:noFill/>
        </p:spPr>
      </p:pic>
    </p:spTree>
    <p:extLst>
      <p:ext uri="{BB962C8B-B14F-4D97-AF65-F5344CB8AC3E}">
        <p14:creationId xmlns:p14="http://schemas.microsoft.com/office/powerpoint/2010/main" val="3816292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2D22322F-E79D-4BEF-8038-DE2C8F5CCA40}"/>
              </a:ext>
            </a:extLst>
          </p:cNvPr>
          <p:cNvSpPr>
            <a:spLocks noGrp="1"/>
          </p:cNvSpPr>
          <p:nvPr>
            <p:ph type="title"/>
          </p:nvPr>
        </p:nvSpPr>
        <p:spPr>
          <a:xfrm>
            <a:off x="201168" y="193085"/>
            <a:ext cx="11789664" cy="773776"/>
          </a:xfrm>
        </p:spPr>
        <p:txBody>
          <a:bodyPr>
            <a:normAutofit/>
          </a:bodyPr>
          <a:lstStyle/>
          <a:p>
            <a:pPr algn="l"/>
            <a:r>
              <a:rPr lang="en-US" sz="1800" dirty="0">
                <a:solidFill>
                  <a:srgbClr val="FFC000"/>
                </a:solidFill>
                <a:latin typeface="Calibri" panose="020F0502020204030204" pitchFamily="34" charset="0"/>
                <a:cs typeface="Calibri" panose="020F0502020204030204" pitchFamily="34" charset="0"/>
              </a:rPr>
              <a:t>4. Community Engagement: </a:t>
            </a:r>
            <a:r>
              <a:rPr lang="en-US" sz="1800" dirty="0">
                <a:solidFill>
                  <a:schemeClr val="bg2"/>
                </a:solidFill>
                <a:latin typeface="Calibri" panose="020F0502020204030204" pitchFamily="34" charset="0"/>
                <a:cs typeface="Calibri" panose="020F0502020204030204" pitchFamily="34" charset="0"/>
              </a:rPr>
              <a:t>We recognize isolation is a concern due to the topography of the Hawkesbury and we will engage with local people to  open lines of communication and give people a sense of connection and worth.</a:t>
            </a:r>
            <a:endParaRPr lang="en-US" sz="1800" dirty="0">
              <a:solidFill>
                <a:srgbClr val="FFC000"/>
              </a:solidFill>
              <a:latin typeface="Calibri" panose="020F0502020204030204" pitchFamily="34" charset="0"/>
              <a:cs typeface="Calibri" panose="020F0502020204030204" pitchFamily="34" charset="0"/>
            </a:endParaRPr>
          </a:p>
        </p:txBody>
      </p:sp>
      <p:sp>
        <p:nvSpPr>
          <p:cNvPr id="8" name="Slide Number Placeholder 7">
            <a:extLst>
              <a:ext uri="{FF2B5EF4-FFF2-40B4-BE49-F238E27FC236}">
                <a16:creationId xmlns:a16="http://schemas.microsoft.com/office/drawing/2014/main" id="{99800B7A-B486-4409-9EDD-0A7B9628EDE8}"/>
              </a:ext>
            </a:extLst>
          </p:cNvPr>
          <p:cNvSpPr>
            <a:spLocks noGrp="1"/>
          </p:cNvSpPr>
          <p:nvPr>
            <p:ph type="sldNum" sz="quarter" idx="12"/>
          </p:nvPr>
        </p:nvSpPr>
        <p:spPr>
          <a:xfrm>
            <a:off x="11365992" y="6356350"/>
            <a:ext cx="630936" cy="365125"/>
          </a:xfrm>
        </p:spPr>
        <p:txBody>
          <a:bodyPr/>
          <a:lstStyle/>
          <a:p>
            <a:pPr lvl="0"/>
            <a:fld id="{06B786C7-B8F9-4072-AAAA-17258464D730}" type="slidenum">
              <a:rPr lang="en-US" noProof="0" smtClean="0"/>
              <a:pPr lvl="0"/>
              <a:t>9</a:t>
            </a:fld>
            <a:endParaRPr lang="en-US" noProof="0" dirty="0"/>
          </a:p>
        </p:txBody>
      </p:sp>
      <p:sp>
        <p:nvSpPr>
          <p:cNvPr id="20" name="TextBox 19">
            <a:extLst>
              <a:ext uri="{FF2B5EF4-FFF2-40B4-BE49-F238E27FC236}">
                <a16:creationId xmlns:a16="http://schemas.microsoft.com/office/drawing/2014/main" id="{1F40F21B-EE7D-9599-C428-CA40F6B90942}"/>
              </a:ext>
            </a:extLst>
          </p:cNvPr>
          <p:cNvSpPr txBox="1"/>
          <p:nvPr/>
        </p:nvSpPr>
        <p:spPr>
          <a:xfrm>
            <a:off x="201168" y="3038991"/>
            <a:ext cx="11789664" cy="707886"/>
          </a:xfrm>
          <a:prstGeom prst="rect">
            <a:avLst/>
          </a:prstGeom>
          <a:noFill/>
        </p:spPr>
        <p:txBody>
          <a:bodyPr wrap="square">
            <a:spAutoFit/>
          </a:bodyPr>
          <a:lstStyle/>
          <a:p>
            <a:pPr algn="ctr"/>
            <a:r>
              <a:rPr lang="en-AU" sz="2000" b="1" dirty="0"/>
              <a:t>MAJOR INITIATIVES</a:t>
            </a:r>
          </a:p>
          <a:p>
            <a:endParaRPr lang="en-AU" sz="2000" b="1" dirty="0">
              <a:solidFill>
                <a:srgbClr val="ED2224"/>
              </a:solidFill>
            </a:endParaRPr>
          </a:p>
        </p:txBody>
      </p:sp>
      <p:graphicFrame>
        <p:nvGraphicFramePr>
          <p:cNvPr id="3" name="Table 3">
            <a:extLst>
              <a:ext uri="{FF2B5EF4-FFF2-40B4-BE49-F238E27FC236}">
                <a16:creationId xmlns:a16="http://schemas.microsoft.com/office/drawing/2014/main" id="{9DE5F38F-A878-4A45-8052-0D7D9527A164}"/>
              </a:ext>
            </a:extLst>
          </p:cNvPr>
          <p:cNvGraphicFramePr>
            <a:graphicFrameLocks noGrp="1"/>
          </p:cNvGraphicFramePr>
          <p:nvPr>
            <p:extLst>
              <p:ext uri="{D42A27DB-BD31-4B8C-83A1-F6EECF244321}">
                <p14:modId xmlns:p14="http://schemas.microsoft.com/office/powerpoint/2010/main" val="3961621673"/>
              </p:ext>
            </p:extLst>
          </p:nvPr>
        </p:nvGraphicFramePr>
        <p:xfrm>
          <a:off x="0" y="1159945"/>
          <a:ext cx="12192000" cy="1584960"/>
        </p:xfrm>
        <a:graphic>
          <a:graphicData uri="http://schemas.openxmlformats.org/drawingml/2006/table">
            <a:tbl>
              <a:tblPr firstRow="1" bandRow="1">
                <a:tableStyleId>{5C22544A-7EE6-4342-B048-85BDC9FD1C3A}</a:tableStyleId>
              </a:tblPr>
              <a:tblGrid>
                <a:gridCol w="2546555">
                  <a:extLst>
                    <a:ext uri="{9D8B030D-6E8A-4147-A177-3AD203B41FA5}">
                      <a16:colId xmlns:a16="http://schemas.microsoft.com/office/drawing/2014/main" val="3247378038"/>
                    </a:ext>
                  </a:extLst>
                </a:gridCol>
                <a:gridCol w="6865915">
                  <a:extLst>
                    <a:ext uri="{9D8B030D-6E8A-4147-A177-3AD203B41FA5}">
                      <a16:colId xmlns:a16="http://schemas.microsoft.com/office/drawing/2014/main" val="1410336577"/>
                    </a:ext>
                  </a:extLst>
                </a:gridCol>
                <a:gridCol w="2779530">
                  <a:extLst>
                    <a:ext uri="{9D8B030D-6E8A-4147-A177-3AD203B41FA5}">
                      <a16:colId xmlns:a16="http://schemas.microsoft.com/office/drawing/2014/main" val="4094917795"/>
                    </a:ext>
                  </a:extLst>
                </a:gridCol>
              </a:tblGrid>
              <a:tr h="5541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dirty="0">
                          <a:solidFill>
                            <a:schemeClr val="tx1"/>
                          </a:solidFill>
                        </a:rPr>
                        <a:t>PILLAR</a:t>
                      </a:r>
                    </a:p>
                    <a:p>
                      <a:pPr algn="ctr"/>
                      <a:endParaRPr lang="en-AU" dirty="0"/>
                    </a:p>
                  </a:txBody>
                  <a:tcPr>
                    <a:solidFill>
                      <a:schemeClr val="bg2"/>
                    </a:solidFill>
                  </a:tcPr>
                </a:tc>
                <a:tc>
                  <a:txBody>
                    <a:bodyPr/>
                    <a:lstStyle/>
                    <a:p>
                      <a:pPr algn="ctr"/>
                      <a:r>
                        <a:rPr lang="en-AU" sz="1800" dirty="0">
                          <a:solidFill>
                            <a:schemeClr val="tx1"/>
                          </a:solidFill>
                        </a:rPr>
                        <a:t>OBJECTIVE</a:t>
                      </a:r>
                      <a:endParaRPr lang="en-AU" dirty="0">
                        <a:solidFill>
                          <a:schemeClr val="tx1"/>
                        </a:solidFill>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dirty="0">
                          <a:solidFill>
                            <a:schemeClr val="tx1"/>
                          </a:solidFill>
                        </a:rPr>
                        <a:t>MEASURES</a:t>
                      </a:r>
                    </a:p>
                    <a:p>
                      <a:pPr algn="ctr"/>
                      <a:endParaRPr lang="en-AU" dirty="0"/>
                    </a:p>
                  </a:txBody>
                  <a:tcPr>
                    <a:solidFill>
                      <a:schemeClr val="bg2"/>
                    </a:solidFill>
                  </a:tcPr>
                </a:tc>
                <a:extLst>
                  <a:ext uri="{0D108BD9-81ED-4DB2-BD59-A6C34878D82A}">
                    <a16:rowId xmlns:a16="http://schemas.microsoft.com/office/drawing/2014/main" val="1129843462"/>
                  </a:ext>
                </a:extLst>
              </a:tr>
              <a:tr h="817109">
                <a:tc>
                  <a:txBody>
                    <a:bodyPr/>
                    <a:lstStyle/>
                    <a:p>
                      <a:r>
                        <a:rPr lang="en-US" sz="1600" b="1" dirty="0">
                          <a:latin typeface="Calibri" panose="020F0502020204030204" pitchFamily="34" charset="0"/>
                          <a:cs typeface="Calibri" panose="020F0502020204030204" pitchFamily="34" charset="0"/>
                        </a:rPr>
                        <a:t>Community Engagement</a:t>
                      </a:r>
                      <a:endParaRPr lang="en-AU" sz="1600" b="1" dirty="0">
                        <a:latin typeface="Calibri" panose="020F0502020204030204" pitchFamily="34" charset="0"/>
                        <a:cs typeface="Calibri" panose="020F0502020204030204" pitchFamily="34" charset="0"/>
                      </a:endParaRPr>
                    </a:p>
                  </a:txBody>
                  <a:tcPr/>
                </a:tc>
                <a:tc>
                  <a:txBody>
                    <a:bodyPr/>
                    <a:lstStyle/>
                    <a:p>
                      <a:r>
                        <a:rPr lang="en-US" sz="1600" dirty="0">
                          <a:latin typeface="Calibri" panose="020F0502020204030204" pitchFamily="34" charset="0"/>
                          <a:cs typeface="Calibri" panose="020F0502020204030204" pitchFamily="34" charset="0"/>
                        </a:rPr>
                        <a:t>To foster deeper connections within the community and build a loyal listenership.</a:t>
                      </a:r>
                      <a:endParaRPr lang="en-AU" sz="1600" dirty="0">
                        <a:latin typeface="Calibri" panose="020F0502020204030204" pitchFamily="34" charset="0"/>
                        <a:cs typeface="Calibri" panose="020F0502020204030204" pitchFamily="34" charset="0"/>
                      </a:endParaRPr>
                    </a:p>
                  </a:txBody>
                  <a:tcPr/>
                </a:tc>
                <a:tc>
                  <a:txBody>
                    <a:bodyPr/>
                    <a:lstStyle/>
                    <a:p>
                      <a:pPr marL="285750"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No of outside broadcasts</a:t>
                      </a:r>
                    </a:p>
                    <a:p>
                      <a:pPr marL="285750"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Partnerships</a:t>
                      </a:r>
                    </a:p>
                    <a:p>
                      <a:pPr marL="285750" indent="-285750">
                        <a:buFont typeface="Arial" panose="020B0604020202020204" pitchFamily="34" charset="0"/>
                        <a:buChar char="•"/>
                      </a:pPr>
                      <a:r>
                        <a:rPr lang="en-US" sz="1400" dirty="0">
                          <a:latin typeface="Calibri" panose="020F0502020204030204" pitchFamily="34" charset="0"/>
                          <a:cs typeface="Calibri" panose="020F0502020204030204" pitchFamily="34" charset="0"/>
                        </a:rPr>
                        <a:t>Digital media metrics</a:t>
                      </a:r>
                    </a:p>
                    <a:p>
                      <a:pPr marL="285750" indent="-285750">
                        <a:buFont typeface="Arial" panose="020B0604020202020204" pitchFamily="34" charset="0"/>
                        <a:buChar char="•"/>
                      </a:pPr>
                      <a:endParaRPr lang="en-AU"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27767551"/>
                  </a:ext>
                </a:extLst>
              </a:tr>
            </a:tbl>
          </a:graphicData>
        </a:graphic>
      </p:graphicFrame>
      <p:pic>
        <p:nvPicPr>
          <p:cNvPr id="9" name="Picture 8" descr="A line of dots in a black background&#10;&#10;Description automatically generated">
            <a:extLst>
              <a:ext uri="{FF2B5EF4-FFF2-40B4-BE49-F238E27FC236}">
                <a16:creationId xmlns:a16="http://schemas.microsoft.com/office/drawing/2014/main" id="{672BE12B-A6E6-429B-8B26-AE89C54F5EEC}"/>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10012112" y="6000125"/>
            <a:ext cx="1808828" cy="721350"/>
          </a:xfrm>
          <a:prstGeom prst="rect">
            <a:avLst/>
          </a:prstGeom>
          <a:noFill/>
        </p:spPr>
      </p:pic>
      <p:sp>
        <p:nvSpPr>
          <p:cNvPr id="2" name="TextBox 1">
            <a:extLst>
              <a:ext uri="{FF2B5EF4-FFF2-40B4-BE49-F238E27FC236}">
                <a16:creationId xmlns:a16="http://schemas.microsoft.com/office/drawing/2014/main" id="{ECFE75E8-B661-4D73-B9B6-DBB363229911}"/>
              </a:ext>
            </a:extLst>
          </p:cNvPr>
          <p:cNvSpPr txBox="1"/>
          <p:nvPr/>
        </p:nvSpPr>
        <p:spPr>
          <a:xfrm>
            <a:off x="543339" y="3617843"/>
            <a:ext cx="11277601" cy="3293209"/>
          </a:xfrm>
          <a:prstGeom prst="rect">
            <a:avLst/>
          </a:prstGeom>
          <a:noFill/>
        </p:spPr>
        <p:txBody>
          <a:bodyPr wrap="square" rtlCol="0">
            <a:spAutoFit/>
          </a:bodyPr>
          <a:lstStyle/>
          <a:p>
            <a:pPr marL="342900" indent="-342900">
              <a:buAutoNum type="arabicPeriod"/>
            </a:pPr>
            <a:r>
              <a:rPr lang="en-US" sz="1600" b="1" dirty="0">
                <a:latin typeface="Calibri" panose="020F0502020204030204" pitchFamily="34" charset="0"/>
                <a:cs typeface="Calibri" panose="020F0502020204030204" pitchFamily="34" charset="0"/>
              </a:rPr>
              <a:t>Community Events</a:t>
            </a:r>
            <a:r>
              <a:rPr lang="en-US" sz="1600" dirty="0">
                <a:latin typeface="Calibri" panose="020F0502020204030204" pitchFamily="34" charset="0"/>
                <a:cs typeface="Calibri" panose="020F0502020204030204" pitchFamily="34" charset="0"/>
              </a:rPr>
              <a:t>. Host regular community events (</a:t>
            </a:r>
            <a:r>
              <a:rPr lang="en-US" sz="1600" dirty="0" err="1">
                <a:latin typeface="Calibri" panose="020F0502020204030204" pitchFamily="34" charset="0"/>
                <a:cs typeface="Calibri" panose="020F0502020204030204" pitchFamily="34" charset="0"/>
              </a:rPr>
              <a:t>eg</a:t>
            </a:r>
            <a:r>
              <a:rPr lang="en-US" sz="1600" dirty="0">
                <a:latin typeface="Calibri" panose="020F0502020204030204" pitchFamily="34" charset="0"/>
                <a:cs typeface="Calibri" panose="020F0502020204030204" pitchFamily="34" charset="0"/>
              </a:rPr>
              <a:t> open mic nights, community events) tom promote local talent</a:t>
            </a:r>
          </a:p>
          <a:p>
            <a:r>
              <a:rPr lang="en-US" sz="1600" dirty="0">
                <a:latin typeface="Calibri" panose="020F0502020204030204" pitchFamily="34" charset="0"/>
                <a:cs typeface="Calibri" panose="020F0502020204030204" pitchFamily="34" charset="0"/>
              </a:rPr>
              <a:t>       and engage with the audience and participants.</a:t>
            </a:r>
          </a:p>
          <a:p>
            <a:endParaRPr lang="en-US" sz="1600" dirty="0">
              <a:latin typeface="Calibri" panose="020F0502020204030204" pitchFamily="34" charset="0"/>
              <a:cs typeface="Calibri" panose="020F0502020204030204" pitchFamily="34" charset="0"/>
            </a:endParaRPr>
          </a:p>
          <a:p>
            <a:pPr marL="342900" indent="-342900">
              <a:buAutoNum type="arabicPeriod" startAt="2"/>
            </a:pPr>
            <a:r>
              <a:rPr lang="en-US" sz="1600" b="1" dirty="0">
                <a:latin typeface="Calibri" panose="020F0502020204030204" pitchFamily="34" charset="0"/>
                <a:cs typeface="Calibri" panose="020F0502020204030204" pitchFamily="34" charset="0"/>
              </a:rPr>
              <a:t>Partnerships with Local </a:t>
            </a:r>
            <a:r>
              <a:rPr lang="en-US" sz="1600" b="1" dirty="0" err="1">
                <a:latin typeface="Calibri" panose="020F0502020204030204" pitchFamily="34" charset="0"/>
                <a:cs typeface="Calibri" panose="020F0502020204030204" pitchFamily="34" charset="0"/>
              </a:rPr>
              <a:t>Organisations</a:t>
            </a:r>
            <a:r>
              <a:rPr lang="en-US" sz="1600" dirty="0">
                <a:latin typeface="Calibri" panose="020F0502020204030204" pitchFamily="34" charset="0"/>
                <a:cs typeface="Calibri" panose="020F0502020204030204" pitchFamily="34" charset="0"/>
              </a:rPr>
              <a:t>.  Collaborate with local not-for-profits, schools, and businesses for co-hosted programming and joint initiatives.</a:t>
            </a:r>
          </a:p>
          <a:p>
            <a:pPr marL="342900" indent="-342900">
              <a:buAutoNum type="arabicPeriod" startAt="2"/>
            </a:pPr>
            <a:endParaRPr lang="en-US" sz="1600" dirty="0">
              <a:latin typeface="Calibri" panose="020F0502020204030204" pitchFamily="34" charset="0"/>
              <a:cs typeface="Calibri" panose="020F0502020204030204" pitchFamily="34" charset="0"/>
            </a:endParaRPr>
          </a:p>
          <a:p>
            <a:pPr marL="342900" indent="-342900">
              <a:buAutoNum type="arabicPeriod" startAt="2"/>
            </a:pPr>
            <a:r>
              <a:rPr lang="en-US" sz="1600" b="1" dirty="0">
                <a:latin typeface="Calibri" panose="020F0502020204030204" pitchFamily="34" charset="0"/>
                <a:cs typeface="Calibri" panose="020F0502020204030204" pitchFamily="34" charset="0"/>
              </a:rPr>
              <a:t>Social Media Engagement. </a:t>
            </a:r>
            <a:r>
              <a:rPr lang="en-US" sz="1600" dirty="0">
                <a:latin typeface="Calibri" panose="020F0502020204030204" pitchFamily="34" charset="0"/>
                <a:cs typeface="Calibri" panose="020F0502020204030204" pitchFamily="34" charset="0"/>
              </a:rPr>
              <a:t>Develop a robust social media strategy to connect with audiences, promote programming and encourage user generated content.</a:t>
            </a:r>
          </a:p>
          <a:p>
            <a:pPr marL="342900" indent="-342900">
              <a:buAutoNum type="arabicPeriod" startAt="2"/>
            </a:pPr>
            <a:endParaRPr lang="en-US" sz="1600" dirty="0">
              <a:latin typeface="Calibri" panose="020F0502020204030204" pitchFamily="34" charset="0"/>
              <a:cs typeface="Calibri" panose="020F0502020204030204" pitchFamily="34" charset="0"/>
            </a:endParaRPr>
          </a:p>
          <a:p>
            <a:pPr marL="342900" indent="-342900">
              <a:buAutoNum type="arabicPeriod" startAt="2"/>
            </a:pPr>
            <a:r>
              <a:rPr lang="en-US" sz="1600" b="1" dirty="0">
                <a:latin typeface="Calibri" panose="020F0502020204030204" pitchFamily="34" charset="0"/>
                <a:cs typeface="Calibri" panose="020F0502020204030204" pitchFamily="34" charset="0"/>
              </a:rPr>
              <a:t>Focus Groups</a:t>
            </a:r>
            <a:r>
              <a:rPr lang="en-US" sz="1600" dirty="0">
                <a:latin typeface="Calibri" panose="020F0502020204030204" pitchFamily="34" charset="0"/>
                <a:cs typeface="Calibri" panose="020F0502020204030204" pitchFamily="34" charset="0"/>
              </a:rPr>
              <a:t>. Establish focus groups to regularly consult community members on current issues, interests, and programming effectiveness.</a:t>
            </a:r>
          </a:p>
          <a:p>
            <a:pPr marL="342900" indent="-342900">
              <a:buAutoNum type="arabicPeriod" startAt="2"/>
            </a:pPr>
            <a:endParaRPr lang="en-US" sz="1600" dirty="0">
              <a:latin typeface="Calibri" panose="020F0502020204030204" pitchFamily="34" charset="0"/>
              <a:cs typeface="Calibri" panose="020F0502020204030204" pitchFamily="34" charset="0"/>
            </a:endParaRPr>
          </a:p>
          <a:p>
            <a:pPr marL="342900" indent="-342900">
              <a:buAutoNum type="arabicPeriod" startAt="2"/>
            </a:pPr>
            <a:endParaRPr lang="en-AU"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88238016"/>
      </p:ext>
    </p:extLst>
  </p:cSld>
  <p:clrMapOvr>
    <a:masterClrMapping/>
  </p:clrMapOvr>
</p:sld>
</file>

<file path=ppt/theme/theme1.xml><?xml version="1.0" encoding="utf-8"?>
<a:theme xmlns:a="http://schemas.openxmlformats.org/drawingml/2006/main" name="ColorBlockVTI">
  <a:themeElements>
    <a:clrScheme name="Custom 4">
      <a:dk1>
        <a:sysClr val="windowText" lastClr="000000"/>
      </a:dk1>
      <a:lt1>
        <a:sysClr val="window" lastClr="FFFFFF"/>
      </a:lt1>
      <a:dk2>
        <a:srgbClr val="002044"/>
      </a:dk2>
      <a:lt2>
        <a:srgbClr val="F5F0F3"/>
      </a:lt2>
      <a:accent1>
        <a:srgbClr val="000000"/>
      </a:accent1>
      <a:accent2>
        <a:srgbClr val="000000"/>
      </a:accent2>
      <a:accent3>
        <a:srgbClr val="000000"/>
      </a:accent3>
      <a:accent4>
        <a:srgbClr val="000000"/>
      </a:accent4>
      <a:accent5>
        <a:srgbClr val="000000"/>
      </a:accent5>
      <a:accent6>
        <a:srgbClr val="000000"/>
      </a:accent6>
      <a:hlink>
        <a:srgbClr val="000000"/>
      </a:hlink>
      <a:folHlink>
        <a:srgbClr val="000000"/>
      </a:folHlink>
    </a:clrScheme>
    <a:fontScheme name="Custom 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orBlockVTI" id="{733CB85B-8F47-42FB-9326-9FF507018D27}" vid="{069BD9C2-DF61-4F2B-A577-A59C7FC2FF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A5CCB28C-7D26-4A36-9CFC-D739C28F3D18}">
  <ds:schemaRefs>
    <ds:schemaRef ds:uri="http://schemas.microsoft.com/sharepoint/v3/contenttype/forms"/>
  </ds:schemaRefs>
</ds:datastoreItem>
</file>

<file path=customXml/itemProps2.xml><?xml version="1.0" encoding="utf-8"?>
<ds:datastoreItem xmlns:ds="http://schemas.openxmlformats.org/officeDocument/2006/customXml" ds:itemID="{0AF0BF08-C674-44E3-8BFC-85BC65E095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8757C30-AE9A-4680-90EB-19D282EC2B7C}">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{C41BF96A-BAF1-4F89-AA8D-8FFB22BC78D5}tf89117832_win32</Template>
  <TotalTime>4651</TotalTime>
  <Words>1745</Words>
  <Application>Microsoft Office PowerPoint</Application>
  <PresentationFormat>Widescreen</PresentationFormat>
  <Paragraphs>170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Avenir Next LT Pro</vt:lpstr>
      <vt:lpstr>Calibri</vt:lpstr>
      <vt:lpstr>Franklin Gothic Book</vt:lpstr>
      <vt:lpstr>ColorBlockVTI</vt:lpstr>
      <vt:lpstr>  Hawkesbury Media Network Association   STRATEGIC PLAN 2025-2027   DRAFT ONLY </vt:lpstr>
      <vt:lpstr>Acknowledgement of Country</vt:lpstr>
      <vt:lpstr>Executive Summary</vt:lpstr>
      <vt:lpstr>Vision, Mission and Values</vt:lpstr>
      <vt:lpstr>Our values: We are committed to integrity by fostering a transparent and honest environment, promoting inclusivity to ensure every voice is heard and embodying respect in all our interactions.</vt:lpstr>
      <vt:lpstr>1. Governance and Administration: We will deliver appropriate governance protocols and sound business principles that meets the needs of our stakeholders to ensure our objectives is delivered in an efficient and effective manner. </vt:lpstr>
      <vt:lpstr> </vt:lpstr>
      <vt:lpstr>3. Education and Training: We will be accessible and inclusive to all and provide training as required to create programs via research and technical skills to ensure quality radio is delivered to the community.</vt:lpstr>
      <vt:lpstr>4. Community Engagement: We recognize isolation is a concern due to the topography of the Hawkesbury and we will engage with local people to  open lines of communication and give people a sense of connection and worth.</vt:lpstr>
      <vt:lpstr>5. Business Development: We will contribute to a strong community by helping when required while engaging with businesses to establish mutual benefits.</vt:lpstr>
      <vt:lpstr>6. Technological and software development: We will utilize our equipment and software to connect with the community and keep abreast of technological advancements to ensure the best quality production and quality.</vt:lpstr>
      <vt:lpstr>Monitoring and Evaluation, Conclusion.</vt:lpstr>
      <vt:lpstr>Our people and culture will define everything we do and reflect our community expectations for a values-based broadcasting organization in the Hawkesbury.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TITLE HERE</dc:title>
  <dc:creator>Lauren Klemt</dc:creator>
  <cp:lastModifiedBy>Richard Griffiths</cp:lastModifiedBy>
  <cp:revision>4</cp:revision>
  <dcterms:created xsi:type="dcterms:W3CDTF">2022-12-21T01:54:29Z</dcterms:created>
  <dcterms:modified xsi:type="dcterms:W3CDTF">2025-01-08T23:01:31Z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